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660"/>
  </p:normalViewPr>
  <p:slideViewPr>
    <p:cSldViewPr snapToGrid="0">
      <p:cViewPr>
        <p:scale>
          <a:sx n="66" d="100"/>
          <a:sy n="66" d="100"/>
        </p:scale>
        <p:origin x="2226" y="1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1E11-B67F-42E6-AA99-26073D677574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C388-9B78-4B41-98D9-CAF1080BE8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5177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1E11-B67F-42E6-AA99-26073D677574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C388-9B78-4B41-98D9-CAF1080BE8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7514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1E11-B67F-42E6-AA99-26073D677574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C388-9B78-4B41-98D9-CAF1080BE8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7095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1E11-B67F-42E6-AA99-26073D677574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C388-9B78-4B41-98D9-CAF1080BE8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9633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1E11-B67F-42E6-AA99-26073D677574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C388-9B78-4B41-98D9-CAF1080BE8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2029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1E11-B67F-42E6-AA99-26073D677574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C388-9B78-4B41-98D9-CAF1080BE8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6743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1E11-B67F-42E6-AA99-26073D677574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C388-9B78-4B41-98D9-CAF1080BE8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8389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1E11-B67F-42E6-AA99-26073D677574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C388-9B78-4B41-98D9-CAF1080BE8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5568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1E11-B67F-42E6-AA99-26073D677574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C388-9B78-4B41-98D9-CAF1080BE8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5371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1E11-B67F-42E6-AA99-26073D677574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C388-9B78-4B41-98D9-CAF1080BE8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4192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71E11-B67F-42E6-AA99-26073D677574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DC388-9B78-4B41-98D9-CAF1080BE8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8470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71E11-B67F-42E6-AA99-26073D677574}" type="datetimeFigureOut">
              <a:rPr lang="ko-KR" altLang="en-US" smtClean="0"/>
              <a:t>2018-11-19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DC388-9B78-4B41-98D9-CAF1080BE8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4124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Box 48"/>
          <p:cNvSpPr txBox="1"/>
          <p:nvPr/>
        </p:nvSpPr>
        <p:spPr>
          <a:xfrm>
            <a:off x="0" y="0"/>
            <a:ext cx="6183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solidFill>
                  <a:srgbClr val="FF0000"/>
                </a:solidFill>
              </a:rPr>
              <a:t>프로파일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69" name="그림 1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474" y="693012"/>
            <a:ext cx="11290771" cy="556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24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8210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349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 smtClean="0">
                <a:solidFill>
                  <a:srgbClr val="FF0000"/>
                </a:solidFill>
              </a:rPr>
              <a:t>금개구리사육장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230" name="TextBox 229"/>
          <p:cNvSpPr txBox="1"/>
          <p:nvPr/>
        </p:nvSpPr>
        <p:spPr>
          <a:xfrm>
            <a:off x="3355031" y="61197"/>
            <a:ext cx="86481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rgbClr val="00B050"/>
                </a:solidFill>
              </a:rPr>
              <a:t>재질 </a:t>
            </a:r>
            <a:r>
              <a:rPr lang="en-US" altLang="ko-KR" sz="3200" b="1" dirty="0" smtClean="0">
                <a:solidFill>
                  <a:srgbClr val="00B050"/>
                </a:solidFill>
              </a:rPr>
              <a:t>: (</a:t>
            </a:r>
            <a:r>
              <a:rPr lang="ko-KR" altLang="en-US" sz="3200" b="1" dirty="0" smtClean="0">
                <a:solidFill>
                  <a:srgbClr val="00B050"/>
                </a:solidFill>
              </a:rPr>
              <a:t>전면</a:t>
            </a:r>
            <a:r>
              <a:rPr lang="en-US" altLang="ko-KR" sz="3200" b="1" dirty="0" smtClean="0">
                <a:solidFill>
                  <a:srgbClr val="00B050"/>
                </a:solidFill>
              </a:rPr>
              <a:t>) </a:t>
            </a:r>
            <a:r>
              <a:rPr lang="ko-KR" altLang="en-US" sz="3200" b="1" dirty="0" err="1" smtClean="0">
                <a:solidFill>
                  <a:srgbClr val="00B050"/>
                </a:solidFill>
              </a:rPr>
              <a:t>포맥스</a:t>
            </a:r>
            <a:r>
              <a:rPr lang="en-US" altLang="ko-KR" sz="3200" b="1" dirty="0" smtClean="0">
                <a:solidFill>
                  <a:srgbClr val="00B050"/>
                </a:solidFill>
              </a:rPr>
              <a:t>, (</a:t>
            </a:r>
            <a:r>
              <a:rPr lang="ko-KR" altLang="en-US" sz="3200" b="1" dirty="0" smtClean="0">
                <a:solidFill>
                  <a:srgbClr val="00B050"/>
                </a:solidFill>
              </a:rPr>
              <a:t>앞쪽</a:t>
            </a:r>
            <a:r>
              <a:rPr lang="en-US" altLang="ko-KR" sz="3200" b="1" dirty="0" smtClean="0">
                <a:solidFill>
                  <a:srgbClr val="00B050"/>
                </a:solidFill>
              </a:rPr>
              <a:t>) </a:t>
            </a:r>
            <a:r>
              <a:rPr lang="ko-KR" altLang="en-US" sz="3200" b="1" dirty="0" smtClean="0">
                <a:solidFill>
                  <a:srgbClr val="00B050"/>
                </a:solidFill>
              </a:rPr>
              <a:t>투명아크릴</a:t>
            </a:r>
            <a:endParaRPr lang="ko-KR" altLang="en-US" sz="3200" b="1" dirty="0">
              <a:solidFill>
                <a:srgbClr val="00B050"/>
              </a:solidFill>
            </a:endParaRPr>
          </a:p>
        </p:txBody>
      </p:sp>
      <p:pic>
        <p:nvPicPr>
          <p:cNvPr id="153" name="그림 1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838" y="793328"/>
            <a:ext cx="7760881" cy="6133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4485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chemeClr val="tx1">
              <a:lumMod val="50000"/>
              <a:lumOff val="5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13</Words>
  <Application>Microsoft Office PowerPoint</Application>
  <PresentationFormat>와이드스크린</PresentationFormat>
  <Paragraphs>3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25</cp:revision>
  <cp:lastPrinted>2018-11-15T02:21:04Z</cp:lastPrinted>
  <dcterms:created xsi:type="dcterms:W3CDTF">2018-11-12T08:00:47Z</dcterms:created>
  <dcterms:modified xsi:type="dcterms:W3CDTF">2018-11-19T08:47:03Z</dcterms:modified>
</cp:coreProperties>
</file>