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7" r:id="rId3"/>
    <p:sldId id="258" r:id="rId4"/>
    <p:sldId id="259" r:id="rId5"/>
    <p:sldId id="289" r:id="rId6"/>
    <p:sldId id="260" r:id="rId7"/>
    <p:sldId id="288" r:id="rId8"/>
    <p:sldId id="261" r:id="rId9"/>
    <p:sldId id="290" r:id="rId10"/>
    <p:sldId id="291" r:id="rId11"/>
    <p:sldId id="293" r:id="rId12"/>
    <p:sldId id="292" r:id="rId13"/>
    <p:sldId id="262" r:id="rId14"/>
    <p:sldId id="263" r:id="rId15"/>
    <p:sldId id="294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95" r:id="rId28"/>
    <p:sldId id="275" r:id="rId29"/>
    <p:sldId id="276" r:id="rId30"/>
    <p:sldId id="277" r:id="rId31"/>
    <p:sldId id="278" r:id="rId32"/>
    <p:sldId id="284" r:id="rId33"/>
    <p:sldId id="285" r:id="rId34"/>
    <p:sldId id="286" r:id="rId35"/>
    <p:sldId id="287" r:id="rId36"/>
    <p:sldId id="279" r:id="rId37"/>
    <p:sldId id="280" r:id="rId38"/>
    <p:sldId id="281" r:id="rId39"/>
    <p:sldId id="283" r:id="rId40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9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" y="0"/>
            <a:ext cx="10690863" cy="755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1477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3"/>
            <a:ext cx="10691813" cy="7559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1700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" y="243"/>
            <a:ext cx="10690175" cy="7559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5168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6" cy="756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4901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5" cy="756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906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4" cy="756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9929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90861" cy="755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2728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-1"/>
            <a:ext cx="10690860" cy="7559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961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6" cy="756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455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5" cy="756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62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5" cy="756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1433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5" cy="756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9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5" cy="756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401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4" cy="756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0301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-1"/>
            <a:ext cx="10690861" cy="755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5331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-1"/>
            <a:ext cx="10690860" cy="755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396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-1"/>
            <a:ext cx="10690860" cy="7559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6403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-1"/>
            <a:ext cx="10690860" cy="7559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1632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0860" cy="7559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4830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" y="243"/>
            <a:ext cx="10690172" cy="755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4903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" y="243"/>
            <a:ext cx="10690174" cy="7559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0993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5" cy="756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5982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6" cy="756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401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-1"/>
            <a:ext cx="10690861" cy="755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094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4" cy="756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4743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" y="0"/>
            <a:ext cx="10691334" cy="756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4127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-1"/>
            <a:ext cx="10690860" cy="7559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4100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-1"/>
            <a:ext cx="10690861" cy="755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0522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-1"/>
            <a:ext cx="10690861" cy="755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1450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-1"/>
            <a:ext cx="10690860" cy="755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4258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4" cy="756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3408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5" cy="756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9083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-1"/>
            <a:ext cx="10690861" cy="755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7710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5" cy="756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0921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0"/>
            <a:ext cx="10691335" cy="756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2346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7962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" y="-1"/>
            <a:ext cx="10690861" cy="755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547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02CC1-23A5-4831-8C1E-9D4A50DA176A}" type="datetimeFigureOut">
              <a:rPr lang="ko-KR" altLang="en-US" smtClean="0"/>
              <a:t>2026-06-08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8441B-13E6-471C-A5E0-9A98CC6F94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190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650" r:id="rId2"/>
    <p:sldLayoutId id="2147483651" r:id="rId3"/>
    <p:sldLayoutId id="2147483652" r:id="rId4"/>
    <p:sldLayoutId id="2147483758" r:id="rId5"/>
    <p:sldLayoutId id="2147483653" r:id="rId6"/>
    <p:sldLayoutId id="2147483654" r:id="rId7"/>
    <p:sldLayoutId id="2147483757" r:id="rId8"/>
    <p:sldLayoutId id="2147483655" r:id="rId9"/>
    <p:sldLayoutId id="2147483759" r:id="rId10"/>
    <p:sldLayoutId id="2147483760" r:id="rId11"/>
    <p:sldLayoutId id="2147483761" r:id="rId12"/>
    <p:sldLayoutId id="2147483762" r:id="rId13"/>
    <p:sldLayoutId id="2147483656" r:id="rId14"/>
    <p:sldLayoutId id="2147483657" r:id="rId15"/>
    <p:sldLayoutId id="2147483763" r:id="rId16"/>
    <p:sldLayoutId id="2147483658" r:id="rId17"/>
    <p:sldLayoutId id="2147483659" r:id="rId18"/>
    <p:sldLayoutId id="2147483739" r:id="rId19"/>
    <p:sldLayoutId id="2147483740" r:id="rId20"/>
    <p:sldLayoutId id="2147483741" r:id="rId21"/>
    <p:sldLayoutId id="2147483742" r:id="rId22"/>
    <p:sldLayoutId id="2147483743" r:id="rId23"/>
    <p:sldLayoutId id="2147483744" r:id="rId24"/>
    <p:sldLayoutId id="2147483745" r:id="rId25"/>
    <p:sldLayoutId id="2147483746" r:id="rId26"/>
    <p:sldLayoutId id="2147483747" r:id="rId27"/>
    <p:sldLayoutId id="2147483748" r:id="rId28"/>
    <p:sldLayoutId id="2147483749" r:id="rId29"/>
    <p:sldLayoutId id="2147483764" r:id="rId30"/>
    <p:sldLayoutId id="2147483750" r:id="rId31"/>
    <p:sldLayoutId id="2147483751" r:id="rId32"/>
    <p:sldLayoutId id="2147483752" r:id="rId33"/>
    <p:sldLayoutId id="2147483753" r:id="rId34"/>
    <p:sldLayoutId id="2147483754" r:id="rId35"/>
    <p:sldLayoutId id="2147483755" r:id="rId36"/>
    <p:sldLayoutId id="2147483756" r:id="rId37"/>
  </p:sldLayoutIdLst>
  <p:timing>
    <p:tnLst>
      <p:par>
        <p:cTn id="1" dur="indefinite" restart="never" nodeType="tmRoot"/>
      </p:par>
    </p:tnLst>
  </p:timing>
  <p:txStyles>
    <p:titleStyle>
      <a:lvl1pPr algn="l" defTabSz="1007943" rtl="0" eaLnBrk="1" latinLnBrk="1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1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8059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986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715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758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3647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991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070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773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097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395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225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0378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송판노출콘크리트 시공과정 자세히 파헤쳐보기 : 네이버 블로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628" y="1719330"/>
            <a:ext cx="1243929" cy="795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96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129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518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783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69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981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382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040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140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107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425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696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146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86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893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62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028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7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7" y="1182216"/>
            <a:ext cx="10470204" cy="589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49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7" y="1182216"/>
            <a:ext cx="10470204" cy="589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21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7" y="1182216"/>
            <a:ext cx="10470204" cy="589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8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8" y="1182216"/>
            <a:ext cx="10470202" cy="589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6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8" y="1182216"/>
            <a:ext cx="10470202" cy="589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6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130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264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1194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6907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1544</TotalTime>
  <Words>0</Words>
  <Application>Microsoft Office PowerPoint</Application>
  <PresentationFormat>사용자 지정</PresentationFormat>
  <Paragraphs>0</Paragraphs>
  <Slides>39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39</vt:i4>
      </vt:variant>
    </vt:vector>
  </HeadingPairs>
  <TitlesOfParts>
    <vt:vector size="44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나정현</dc:creator>
  <cp:lastModifiedBy>나정현</cp:lastModifiedBy>
  <cp:revision>38</cp:revision>
  <cp:lastPrinted>2026-06-02T04:12:16Z</cp:lastPrinted>
  <dcterms:created xsi:type="dcterms:W3CDTF">2026-05-18T22:41:48Z</dcterms:created>
  <dcterms:modified xsi:type="dcterms:W3CDTF">2026-06-07T23:44:10Z</dcterms:modified>
</cp:coreProperties>
</file>