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27" r:id="rId1"/>
  </p:sldMasterIdLst>
  <p:sldIdLst>
    <p:sldId id="264" r:id="rId2"/>
  </p:sldIdLst>
  <p:sldSz cx="12192000" cy="6858000"/>
  <p:notesSz cx="7099300" cy="102346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D4E5"/>
    <a:srgbClr val="FF9966"/>
    <a:srgbClr val="D6561C"/>
    <a:srgbClr val="E66F0C"/>
    <a:srgbClr val="466D4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81" autoAdjust="0"/>
    <p:restoredTop sz="94660"/>
  </p:normalViewPr>
  <p:slideViewPr>
    <p:cSldViewPr snapToGrid="0">
      <p:cViewPr>
        <p:scale>
          <a:sx n="70" d="100"/>
          <a:sy n="70" d="100"/>
        </p:scale>
        <p:origin x="-78" y="-1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57" name="Group 1556"/>
          <p:cNvGrpSpPr/>
          <p:nvPr/>
        </p:nvGrpSpPr>
        <p:grpSpPr>
          <a:xfrm>
            <a:off x="0" y="420256"/>
            <a:ext cx="12188952" cy="3795497"/>
            <a:chOff x="0" y="420256"/>
            <a:chExt cx="12188952" cy="3795497"/>
          </a:xfrm>
        </p:grpSpPr>
        <p:cxnSp>
          <p:nvCxnSpPr>
            <p:cNvPr id="1558" name="Straight Connector 1557"/>
            <p:cNvCxnSpPr/>
            <p:nvPr/>
          </p:nvCxnSpPr>
          <p:spPr>
            <a:xfrm>
              <a:off x="0" y="4215753"/>
              <a:ext cx="12188952" cy="0"/>
            </a:xfrm>
            <a:prstGeom prst="line">
              <a:avLst/>
            </a:prstGeom>
            <a:ln w="1397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9" name="Straight Connector 1558"/>
            <p:cNvCxnSpPr/>
            <p:nvPr/>
          </p:nvCxnSpPr>
          <p:spPr>
            <a:xfrm>
              <a:off x="0" y="3794032"/>
              <a:ext cx="12188952" cy="0"/>
            </a:xfrm>
            <a:prstGeom prst="line">
              <a:avLst/>
            </a:prstGeom>
            <a:ln w="1397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0" name="Straight Connector 1559"/>
            <p:cNvCxnSpPr/>
            <p:nvPr/>
          </p:nvCxnSpPr>
          <p:spPr>
            <a:xfrm>
              <a:off x="0" y="3372310"/>
              <a:ext cx="12188952" cy="0"/>
            </a:xfrm>
            <a:prstGeom prst="line">
              <a:avLst/>
            </a:prstGeom>
            <a:ln w="1397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1" name="Straight Connector 1560"/>
            <p:cNvCxnSpPr/>
            <p:nvPr/>
          </p:nvCxnSpPr>
          <p:spPr>
            <a:xfrm>
              <a:off x="0" y="2950588"/>
              <a:ext cx="12188952" cy="0"/>
            </a:xfrm>
            <a:prstGeom prst="line">
              <a:avLst/>
            </a:prstGeom>
            <a:ln w="1397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2" name="Straight Connector 1561"/>
            <p:cNvCxnSpPr/>
            <p:nvPr/>
          </p:nvCxnSpPr>
          <p:spPr>
            <a:xfrm>
              <a:off x="0" y="2528866"/>
              <a:ext cx="12188952" cy="0"/>
            </a:xfrm>
            <a:prstGeom prst="line">
              <a:avLst/>
            </a:prstGeom>
            <a:ln w="1397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3" name="Straight Connector 1562"/>
            <p:cNvCxnSpPr/>
            <p:nvPr/>
          </p:nvCxnSpPr>
          <p:spPr>
            <a:xfrm>
              <a:off x="0" y="2107144"/>
              <a:ext cx="12188952" cy="0"/>
            </a:xfrm>
            <a:prstGeom prst="line">
              <a:avLst/>
            </a:prstGeom>
            <a:ln w="1397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4" name="Straight Connector 1563"/>
            <p:cNvCxnSpPr/>
            <p:nvPr/>
          </p:nvCxnSpPr>
          <p:spPr>
            <a:xfrm>
              <a:off x="0" y="1685422"/>
              <a:ext cx="12188952" cy="0"/>
            </a:xfrm>
            <a:prstGeom prst="line">
              <a:avLst/>
            </a:prstGeom>
            <a:ln w="1397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5" name="Straight Connector 1564"/>
            <p:cNvCxnSpPr/>
            <p:nvPr/>
          </p:nvCxnSpPr>
          <p:spPr>
            <a:xfrm>
              <a:off x="0" y="1263700"/>
              <a:ext cx="12188952" cy="0"/>
            </a:xfrm>
            <a:prstGeom prst="line">
              <a:avLst/>
            </a:prstGeom>
            <a:ln w="1397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6" name="Straight Connector 1565"/>
            <p:cNvCxnSpPr/>
            <p:nvPr/>
          </p:nvCxnSpPr>
          <p:spPr>
            <a:xfrm>
              <a:off x="0" y="841978"/>
              <a:ext cx="12188952" cy="0"/>
            </a:xfrm>
            <a:prstGeom prst="line">
              <a:avLst/>
            </a:prstGeom>
            <a:ln w="1397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7" name="Straight Connector 1566"/>
            <p:cNvCxnSpPr/>
            <p:nvPr/>
          </p:nvCxnSpPr>
          <p:spPr>
            <a:xfrm>
              <a:off x="0" y="420256"/>
              <a:ext cx="12188952" cy="0"/>
            </a:xfrm>
            <a:prstGeom prst="line">
              <a:avLst/>
            </a:prstGeom>
            <a:ln w="1397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68" name="Rectangle 379"/>
          <p:cNvSpPr/>
          <p:nvPr/>
        </p:nvSpPr>
        <p:spPr>
          <a:xfrm rot="18900000" flipV="1">
            <a:off x="9445819" y="-965459"/>
            <a:ext cx="13717" cy="6493220"/>
          </a:xfrm>
          <a:custGeom>
            <a:avLst/>
            <a:gdLst/>
            <a:ahLst/>
            <a:cxnLst/>
            <a:rect l="l" t="t" r="r" b="b"/>
            <a:pathLst>
              <a:path w="13717" h="6493220">
                <a:moveTo>
                  <a:pt x="1" y="6493220"/>
                </a:moveTo>
                <a:lnTo>
                  <a:pt x="13717" y="6479504"/>
                </a:lnTo>
                <a:lnTo>
                  <a:pt x="13716" y="0"/>
                </a:lnTo>
                <a:lnTo>
                  <a:pt x="0" y="13716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69" name="Rectangle 56"/>
          <p:cNvSpPr/>
          <p:nvPr/>
        </p:nvSpPr>
        <p:spPr>
          <a:xfrm>
            <a:off x="0" y="0"/>
            <a:ext cx="11816540" cy="4572004"/>
          </a:xfrm>
          <a:custGeom>
            <a:avLst/>
            <a:gdLst/>
            <a:ahLst/>
            <a:cxnLst/>
            <a:rect l="l" t="t" r="r" b="b"/>
            <a:pathLst>
              <a:path w="11816540" h="4572004">
                <a:moveTo>
                  <a:pt x="11802824" y="4"/>
                </a:moveTo>
                <a:lnTo>
                  <a:pt x="11816540" y="4"/>
                </a:lnTo>
                <a:lnTo>
                  <a:pt x="11816540" y="4572004"/>
                </a:lnTo>
                <a:lnTo>
                  <a:pt x="11802824" y="4572004"/>
                </a:lnTo>
                <a:close/>
                <a:moveTo>
                  <a:pt x="5901406" y="4"/>
                </a:moveTo>
                <a:lnTo>
                  <a:pt x="5915122" y="4"/>
                </a:lnTo>
                <a:lnTo>
                  <a:pt x="5915122" y="4572004"/>
                </a:lnTo>
                <a:lnTo>
                  <a:pt x="5901406" y="4572004"/>
                </a:lnTo>
                <a:close/>
                <a:moveTo>
                  <a:pt x="10959754" y="3"/>
                </a:moveTo>
                <a:lnTo>
                  <a:pt x="10973470" y="3"/>
                </a:lnTo>
                <a:lnTo>
                  <a:pt x="10973470" y="4572003"/>
                </a:lnTo>
                <a:lnTo>
                  <a:pt x="10959754" y="4572003"/>
                </a:lnTo>
                <a:close/>
                <a:moveTo>
                  <a:pt x="5058348" y="3"/>
                </a:moveTo>
                <a:lnTo>
                  <a:pt x="5072064" y="3"/>
                </a:lnTo>
                <a:lnTo>
                  <a:pt x="5072064" y="4572003"/>
                </a:lnTo>
                <a:lnTo>
                  <a:pt x="5058348" y="4572003"/>
                </a:lnTo>
                <a:close/>
                <a:moveTo>
                  <a:pt x="11381283" y="2"/>
                </a:moveTo>
                <a:lnTo>
                  <a:pt x="11394999" y="2"/>
                </a:lnTo>
                <a:lnTo>
                  <a:pt x="11394999" y="4572002"/>
                </a:lnTo>
                <a:lnTo>
                  <a:pt x="11381283" y="4572002"/>
                </a:lnTo>
                <a:close/>
                <a:moveTo>
                  <a:pt x="10538225" y="2"/>
                </a:moveTo>
                <a:lnTo>
                  <a:pt x="10551941" y="2"/>
                </a:lnTo>
                <a:lnTo>
                  <a:pt x="10551941" y="4572002"/>
                </a:lnTo>
                <a:lnTo>
                  <a:pt x="10538225" y="4572002"/>
                </a:lnTo>
                <a:close/>
                <a:moveTo>
                  <a:pt x="10116696" y="2"/>
                </a:moveTo>
                <a:lnTo>
                  <a:pt x="10130412" y="2"/>
                </a:lnTo>
                <a:lnTo>
                  <a:pt x="10130412" y="4572002"/>
                </a:lnTo>
                <a:lnTo>
                  <a:pt x="10116696" y="4572002"/>
                </a:lnTo>
                <a:close/>
                <a:moveTo>
                  <a:pt x="6322935" y="2"/>
                </a:moveTo>
                <a:lnTo>
                  <a:pt x="6336651" y="2"/>
                </a:lnTo>
                <a:lnTo>
                  <a:pt x="6336651" y="4572002"/>
                </a:lnTo>
                <a:lnTo>
                  <a:pt x="6322935" y="4572002"/>
                </a:lnTo>
                <a:close/>
                <a:moveTo>
                  <a:pt x="5479877" y="2"/>
                </a:moveTo>
                <a:lnTo>
                  <a:pt x="5493593" y="2"/>
                </a:lnTo>
                <a:lnTo>
                  <a:pt x="5493593" y="4572002"/>
                </a:lnTo>
                <a:lnTo>
                  <a:pt x="5479877" y="4572002"/>
                </a:lnTo>
                <a:close/>
                <a:moveTo>
                  <a:pt x="4636819" y="2"/>
                </a:moveTo>
                <a:lnTo>
                  <a:pt x="4650535" y="2"/>
                </a:lnTo>
                <a:lnTo>
                  <a:pt x="4650535" y="4572002"/>
                </a:lnTo>
                <a:lnTo>
                  <a:pt x="4636819" y="4572002"/>
                </a:lnTo>
                <a:close/>
                <a:moveTo>
                  <a:pt x="4215290" y="2"/>
                </a:moveTo>
                <a:lnTo>
                  <a:pt x="4229006" y="2"/>
                </a:lnTo>
                <a:lnTo>
                  <a:pt x="4229006" y="4572002"/>
                </a:lnTo>
                <a:lnTo>
                  <a:pt x="4215290" y="4572002"/>
                </a:lnTo>
                <a:close/>
                <a:moveTo>
                  <a:pt x="421529" y="2"/>
                </a:moveTo>
                <a:lnTo>
                  <a:pt x="435245" y="2"/>
                </a:lnTo>
                <a:lnTo>
                  <a:pt x="435245" y="4572002"/>
                </a:lnTo>
                <a:lnTo>
                  <a:pt x="421529" y="4572002"/>
                </a:lnTo>
                <a:close/>
                <a:moveTo>
                  <a:pt x="0" y="2"/>
                </a:moveTo>
                <a:lnTo>
                  <a:pt x="13716" y="2"/>
                </a:lnTo>
                <a:lnTo>
                  <a:pt x="13716" y="4572002"/>
                </a:lnTo>
                <a:lnTo>
                  <a:pt x="0" y="4572002"/>
                </a:lnTo>
                <a:close/>
                <a:moveTo>
                  <a:pt x="9273638" y="1"/>
                </a:moveTo>
                <a:lnTo>
                  <a:pt x="9287354" y="1"/>
                </a:lnTo>
                <a:lnTo>
                  <a:pt x="9287354" y="4572001"/>
                </a:lnTo>
                <a:lnTo>
                  <a:pt x="9273638" y="4572001"/>
                </a:lnTo>
                <a:close/>
                <a:moveTo>
                  <a:pt x="3372232" y="1"/>
                </a:moveTo>
                <a:lnTo>
                  <a:pt x="3385948" y="1"/>
                </a:lnTo>
                <a:lnTo>
                  <a:pt x="3385948" y="4572001"/>
                </a:lnTo>
                <a:lnTo>
                  <a:pt x="3372232" y="4572001"/>
                </a:lnTo>
                <a:close/>
                <a:moveTo>
                  <a:pt x="9695167" y="0"/>
                </a:moveTo>
                <a:lnTo>
                  <a:pt x="9708883" y="0"/>
                </a:lnTo>
                <a:lnTo>
                  <a:pt x="9708883" y="4572000"/>
                </a:lnTo>
                <a:lnTo>
                  <a:pt x="9695167" y="4572000"/>
                </a:lnTo>
                <a:close/>
                <a:moveTo>
                  <a:pt x="8852109" y="0"/>
                </a:moveTo>
                <a:lnTo>
                  <a:pt x="8865825" y="0"/>
                </a:lnTo>
                <a:lnTo>
                  <a:pt x="8865825" y="4572000"/>
                </a:lnTo>
                <a:lnTo>
                  <a:pt x="8852109" y="4572000"/>
                </a:lnTo>
                <a:close/>
                <a:moveTo>
                  <a:pt x="8430580" y="0"/>
                </a:moveTo>
                <a:lnTo>
                  <a:pt x="8444296" y="0"/>
                </a:lnTo>
                <a:lnTo>
                  <a:pt x="8444296" y="4572000"/>
                </a:lnTo>
                <a:lnTo>
                  <a:pt x="8430580" y="4572000"/>
                </a:lnTo>
                <a:close/>
                <a:moveTo>
                  <a:pt x="8009051" y="0"/>
                </a:moveTo>
                <a:lnTo>
                  <a:pt x="8022767" y="0"/>
                </a:lnTo>
                <a:lnTo>
                  <a:pt x="8022767" y="4572000"/>
                </a:lnTo>
                <a:lnTo>
                  <a:pt x="8009051" y="4572000"/>
                </a:lnTo>
                <a:close/>
                <a:moveTo>
                  <a:pt x="7587522" y="0"/>
                </a:moveTo>
                <a:lnTo>
                  <a:pt x="7601238" y="0"/>
                </a:lnTo>
                <a:lnTo>
                  <a:pt x="7601238" y="4572000"/>
                </a:lnTo>
                <a:lnTo>
                  <a:pt x="7587522" y="4572000"/>
                </a:lnTo>
                <a:close/>
                <a:moveTo>
                  <a:pt x="7165993" y="0"/>
                </a:moveTo>
                <a:lnTo>
                  <a:pt x="7179709" y="0"/>
                </a:lnTo>
                <a:lnTo>
                  <a:pt x="7179709" y="4572000"/>
                </a:lnTo>
                <a:lnTo>
                  <a:pt x="7165993" y="4572000"/>
                </a:lnTo>
                <a:close/>
                <a:moveTo>
                  <a:pt x="6744464" y="0"/>
                </a:moveTo>
                <a:lnTo>
                  <a:pt x="6758180" y="0"/>
                </a:lnTo>
                <a:lnTo>
                  <a:pt x="6758180" y="4572000"/>
                </a:lnTo>
                <a:lnTo>
                  <a:pt x="6744464" y="4572000"/>
                </a:lnTo>
                <a:close/>
                <a:moveTo>
                  <a:pt x="3793761" y="0"/>
                </a:moveTo>
                <a:lnTo>
                  <a:pt x="3807477" y="0"/>
                </a:lnTo>
                <a:lnTo>
                  <a:pt x="3807477" y="4572000"/>
                </a:lnTo>
                <a:lnTo>
                  <a:pt x="3793761" y="4572000"/>
                </a:lnTo>
                <a:close/>
                <a:moveTo>
                  <a:pt x="2950703" y="0"/>
                </a:moveTo>
                <a:lnTo>
                  <a:pt x="2964419" y="0"/>
                </a:lnTo>
                <a:lnTo>
                  <a:pt x="2964419" y="4572000"/>
                </a:lnTo>
                <a:lnTo>
                  <a:pt x="2950703" y="4572000"/>
                </a:lnTo>
                <a:close/>
                <a:moveTo>
                  <a:pt x="2529174" y="0"/>
                </a:moveTo>
                <a:lnTo>
                  <a:pt x="2542890" y="0"/>
                </a:lnTo>
                <a:lnTo>
                  <a:pt x="2542890" y="4572000"/>
                </a:lnTo>
                <a:lnTo>
                  <a:pt x="2529174" y="4572000"/>
                </a:lnTo>
                <a:close/>
                <a:moveTo>
                  <a:pt x="2107645" y="0"/>
                </a:moveTo>
                <a:lnTo>
                  <a:pt x="2121361" y="0"/>
                </a:lnTo>
                <a:lnTo>
                  <a:pt x="2121361" y="4572000"/>
                </a:lnTo>
                <a:lnTo>
                  <a:pt x="2107645" y="4572000"/>
                </a:lnTo>
                <a:close/>
                <a:moveTo>
                  <a:pt x="1686116" y="0"/>
                </a:moveTo>
                <a:lnTo>
                  <a:pt x="1699832" y="0"/>
                </a:lnTo>
                <a:lnTo>
                  <a:pt x="1699832" y="4572000"/>
                </a:lnTo>
                <a:lnTo>
                  <a:pt x="1686116" y="4572000"/>
                </a:lnTo>
                <a:close/>
                <a:moveTo>
                  <a:pt x="1264587" y="0"/>
                </a:moveTo>
                <a:lnTo>
                  <a:pt x="1278303" y="0"/>
                </a:lnTo>
                <a:lnTo>
                  <a:pt x="1278303" y="4572000"/>
                </a:lnTo>
                <a:lnTo>
                  <a:pt x="1264587" y="4572000"/>
                </a:lnTo>
                <a:close/>
                <a:moveTo>
                  <a:pt x="843058" y="0"/>
                </a:moveTo>
                <a:lnTo>
                  <a:pt x="856774" y="0"/>
                </a:lnTo>
                <a:lnTo>
                  <a:pt x="856774" y="4572000"/>
                </a:lnTo>
                <a:lnTo>
                  <a:pt x="843058" y="457200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70" name="Rectangle 87"/>
          <p:cNvSpPr/>
          <p:nvPr/>
        </p:nvSpPr>
        <p:spPr>
          <a:xfrm rot="2700000">
            <a:off x="2311242" y="-967047"/>
            <a:ext cx="13716" cy="6570294"/>
          </a:xfrm>
          <a:custGeom>
            <a:avLst/>
            <a:gdLst/>
            <a:ahLst/>
            <a:cxnLst/>
            <a:rect l="l" t="t" r="r" b="b"/>
            <a:pathLst>
              <a:path w="13716" h="6570294">
                <a:moveTo>
                  <a:pt x="0" y="6556578"/>
                </a:moveTo>
                <a:lnTo>
                  <a:pt x="13716" y="6570294"/>
                </a:lnTo>
                <a:lnTo>
                  <a:pt x="13716" y="6570294"/>
                </a:lnTo>
                <a:lnTo>
                  <a:pt x="0" y="6556578"/>
                </a:lnTo>
                <a:close/>
                <a:moveTo>
                  <a:pt x="0" y="13716"/>
                </a:moveTo>
                <a:lnTo>
                  <a:pt x="13716" y="0"/>
                </a:lnTo>
                <a:lnTo>
                  <a:pt x="13716" y="6465786"/>
                </a:lnTo>
                <a:lnTo>
                  <a:pt x="0" y="647950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71" name="Rectangle 88"/>
          <p:cNvSpPr/>
          <p:nvPr/>
        </p:nvSpPr>
        <p:spPr>
          <a:xfrm rot="2700000">
            <a:off x="3186527" y="-953751"/>
            <a:ext cx="13716" cy="6479503"/>
          </a:xfrm>
          <a:custGeom>
            <a:avLst/>
            <a:gdLst/>
            <a:ahLst/>
            <a:cxnLst/>
            <a:rect l="l" t="t" r="r" b="b"/>
            <a:pathLst>
              <a:path w="13716" h="6479503">
                <a:moveTo>
                  <a:pt x="0" y="13716"/>
                </a:moveTo>
                <a:lnTo>
                  <a:pt x="13716" y="0"/>
                </a:lnTo>
                <a:lnTo>
                  <a:pt x="13716" y="6465786"/>
                </a:lnTo>
                <a:lnTo>
                  <a:pt x="0" y="6479503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72" name="Rectangle 89"/>
          <p:cNvSpPr/>
          <p:nvPr/>
        </p:nvSpPr>
        <p:spPr>
          <a:xfrm rot="2700000">
            <a:off x="4029713" y="-953750"/>
            <a:ext cx="13716" cy="6479503"/>
          </a:xfrm>
          <a:custGeom>
            <a:avLst/>
            <a:gdLst/>
            <a:ahLst/>
            <a:cxnLst/>
            <a:rect l="l" t="t" r="r" b="b"/>
            <a:pathLst>
              <a:path w="13716" h="6479503">
                <a:moveTo>
                  <a:pt x="0" y="13716"/>
                </a:moveTo>
                <a:lnTo>
                  <a:pt x="13716" y="0"/>
                </a:lnTo>
                <a:lnTo>
                  <a:pt x="13716" y="6465787"/>
                </a:lnTo>
                <a:lnTo>
                  <a:pt x="0" y="6479503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73" name="Rectangle 90"/>
          <p:cNvSpPr/>
          <p:nvPr/>
        </p:nvSpPr>
        <p:spPr>
          <a:xfrm rot="2700000">
            <a:off x="4872899" y="-953750"/>
            <a:ext cx="13716" cy="6479503"/>
          </a:xfrm>
          <a:custGeom>
            <a:avLst/>
            <a:gdLst/>
            <a:ahLst/>
            <a:cxnLst/>
            <a:rect l="l" t="t" r="r" b="b"/>
            <a:pathLst>
              <a:path w="13716" h="6479503">
                <a:moveTo>
                  <a:pt x="0" y="13716"/>
                </a:moveTo>
                <a:lnTo>
                  <a:pt x="13716" y="0"/>
                </a:lnTo>
                <a:lnTo>
                  <a:pt x="13716" y="6465786"/>
                </a:lnTo>
                <a:lnTo>
                  <a:pt x="0" y="6479503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74" name="Rectangle 91"/>
          <p:cNvSpPr/>
          <p:nvPr/>
        </p:nvSpPr>
        <p:spPr>
          <a:xfrm rot="2700000">
            <a:off x="5716086" y="-953749"/>
            <a:ext cx="13716" cy="6479501"/>
          </a:xfrm>
          <a:custGeom>
            <a:avLst/>
            <a:gdLst/>
            <a:ahLst/>
            <a:cxnLst/>
            <a:rect l="l" t="t" r="r" b="b"/>
            <a:pathLst>
              <a:path w="13716" h="6479501">
                <a:moveTo>
                  <a:pt x="0" y="13716"/>
                </a:moveTo>
                <a:lnTo>
                  <a:pt x="13716" y="0"/>
                </a:lnTo>
                <a:lnTo>
                  <a:pt x="13716" y="6465785"/>
                </a:lnTo>
                <a:lnTo>
                  <a:pt x="0" y="6479501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75" name="Rectangle 92"/>
          <p:cNvSpPr/>
          <p:nvPr/>
        </p:nvSpPr>
        <p:spPr>
          <a:xfrm rot="2700000">
            <a:off x="6559272" y="-953750"/>
            <a:ext cx="13716" cy="6479502"/>
          </a:xfrm>
          <a:custGeom>
            <a:avLst/>
            <a:gdLst/>
            <a:ahLst/>
            <a:cxnLst/>
            <a:rect l="l" t="t" r="r" b="b"/>
            <a:pathLst>
              <a:path w="13716" h="6479502">
                <a:moveTo>
                  <a:pt x="0" y="13716"/>
                </a:moveTo>
                <a:lnTo>
                  <a:pt x="13716" y="0"/>
                </a:lnTo>
                <a:lnTo>
                  <a:pt x="13715" y="6465787"/>
                </a:lnTo>
                <a:lnTo>
                  <a:pt x="0" y="647950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76" name="Rectangle 93"/>
          <p:cNvSpPr/>
          <p:nvPr/>
        </p:nvSpPr>
        <p:spPr>
          <a:xfrm rot="2700000">
            <a:off x="7402457" y="-944051"/>
            <a:ext cx="13717" cy="6479502"/>
          </a:xfrm>
          <a:custGeom>
            <a:avLst/>
            <a:gdLst/>
            <a:ahLst/>
            <a:cxnLst/>
            <a:rect l="l" t="t" r="r" b="b"/>
            <a:pathLst>
              <a:path w="13717" h="6479502">
                <a:moveTo>
                  <a:pt x="0" y="13716"/>
                </a:moveTo>
                <a:lnTo>
                  <a:pt x="13717" y="0"/>
                </a:lnTo>
                <a:lnTo>
                  <a:pt x="13716" y="6465787"/>
                </a:lnTo>
                <a:lnTo>
                  <a:pt x="1" y="647950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77" name="Rectangle 94"/>
          <p:cNvSpPr/>
          <p:nvPr/>
        </p:nvSpPr>
        <p:spPr>
          <a:xfrm rot="2700000">
            <a:off x="8245644" y="-953750"/>
            <a:ext cx="13716" cy="6479502"/>
          </a:xfrm>
          <a:custGeom>
            <a:avLst/>
            <a:gdLst/>
            <a:ahLst/>
            <a:cxnLst/>
            <a:rect l="l" t="t" r="r" b="b"/>
            <a:pathLst>
              <a:path w="13716" h="6479502">
                <a:moveTo>
                  <a:pt x="0" y="13716"/>
                </a:moveTo>
                <a:lnTo>
                  <a:pt x="13716" y="0"/>
                </a:lnTo>
                <a:lnTo>
                  <a:pt x="13715" y="6465787"/>
                </a:lnTo>
                <a:lnTo>
                  <a:pt x="0" y="647950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78" name="Rectangle 95"/>
          <p:cNvSpPr/>
          <p:nvPr/>
        </p:nvSpPr>
        <p:spPr>
          <a:xfrm rot="2700000">
            <a:off x="9088831" y="-953750"/>
            <a:ext cx="13717" cy="6479503"/>
          </a:xfrm>
          <a:custGeom>
            <a:avLst/>
            <a:gdLst/>
            <a:ahLst/>
            <a:cxnLst/>
            <a:rect l="l" t="t" r="r" b="b"/>
            <a:pathLst>
              <a:path w="13717" h="6479503">
                <a:moveTo>
                  <a:pt x="13717" y="0"/>
                </a:moveTo>
                <a:lnTo>
                  <a:pt x="13716" y="6465787"/>
                </a:lnTo>
                <a:lnTo>
                  <a:pt x="0" y="6479503"/>
                </a:lnTo>
                <a:lnTo>
                  <a:pt x="1" y="13717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79" name="Rectangle 96"/>
          <p:cNvSpPr/>
          <p:nvPr/>
        </p:nvSpPr>
        <p:spPr>
          <a:xfrm rot="2700000">
            <a:off x="9912896" y="-907596"/>
            <a:ext cx="13716" cy="6425429"/>
          </a:xfrm>
          <a:custGeom>
            <a:avLst/>
            <a:gdLst/>
            <a:ahLst/>
            <a:cxnLst/>
            <a:rect l="l" t="t" r="r" b="b"/>
            <a:pathLst>
              <a:path w="13716" h="6425429">
                <a:moveTo>
                  <a:pt x="0" y="0"/>
                </a:moveTo>
                <a:lnTo>
                  <a:pt x="13716" y="13717"/>
                </a:lnTo>
                <a:lnTo>
                  <a:pt x="13716" y="6411713"/>
                </a:lnTo>
                <a:lnTo>
                  <a:pt x="0" y="6425429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80" name="Rectangle 97"/>
          <p:cNvSpPr/>
          <p:nvPr/>
        </p:nvSpPr>
        <p:spPr>
          <a:xfrm rot="2700000">
            <a:off x="10334491" y="110221"/>
            <a:ext cx="13717" cy="5232981"/>
          </a:xfrm>
          <a:custGeom>
            <a:avLst/>
            <a:gdLst/>
            <a:ahLst/>
            <a:cxnLst/>
            <a:rect l="l" t="t" r="r" b="b"/>
            <a:pathLst>
              <a:path w="13717" h="5232981">
                <a:moveTo>
                  <a:pt x="0" y="0"/>
                </a:moveTo>
                <a:lnTo>
                  <a:pt x="13717" y="13716"/>
                </a:lnTo>
                <a:lnTo>
                  <a:pt x="13717" y="5219264"/>
                </a:lnTo>
                <a:lnTo>
                  <a:pt x="1" y="5232981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81" name="Rectangle 98"/>
          <p:cNvSpPr/>
          <p:nvPr/>
        </p:nvSpPr>
        <p:spPr>
          <a:xfrm rot="2700000">
            <a:off x="10756084" y="1128037"/>
            <a:ext cx="13716" cy="4040537"/>
          </a:xfrm>
          <a:custGeom>
            <a:avLst/>
            <a:gdLst/>
            <a:ahLst/>
            <a:cxnLst/>
            <a:rect l="l" t="t" r="r" b="b"/>
            <a:pathLst>
              <a:path w="13716" h="4040537">
                <a:moveTo>
                  <a:pt x="0" y="0"/>
                </a:moveTo>
                <a:lnTo>
                  <a:pt x="13716" y="13716"/>
                </a:lnTo>
                <a:lnTo>
                  <a:pt x="13715" y="4026822"/>
                </a:lnTo>
                <a:lnTo>
                  <a:pt x="1" y="4040537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82" name="Rectangle 99"/>
          <p:cNvSpPr/>
          <p:nvPr/>
        </p:nvSpPr>
        <p:spPr>
          <a:xfrm rot="2700000">
            <a:off x="11177678" y="2145853"/>
            <a:ext cx="13716" cy="2848091"/>
          </a:xfrm>
          <a:custGeom>
            <a:avLst/>
            <a:gdLst/>
            <a:ahLst/>
            <a:cxnLst/>
            <a:rect l="l" t="t" r="r" b="b"/>
            <a:pathLst>
              <a:path w="13716" h="2848091">
                <a:moveTo>
                  <a:pt x="0" y="0"/>
                </a:moveTo>
                <a:lnTo>
                  <a:pt x="13716" y="13716"/>
                </a:lnTo>
                <a:lnTo>
                  <a:pt x="13715" y="2834375"/>
                </a:lnTo>
                <a:lnTo>
                  <a:pt x="0" y="2848091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83" name="Rectangle 100"/>
          <p:cNvSpPr/>
          <p:nvPr/>
        </p:nvSpPr>
        <p:spPr>
          <a:xfrm rot="2700000">
            <a:off x="11599272" y="3163669"/>
            <a:ext cx="13715" cy="1655644"/>
          </a:xfrm>
          <a:custGeom>
            <a:avLst/>
            <a:gdLst/>
            <a:ahLst/>
            <a:cxnLst/>
            <a:rect l="l" t="t" r="r" b="b"/>
            <a:pathLst>
              <a:path w="13715" h="1655644">
                <a:moveTo>
                  <a:pt x="0" y="0"/>
                </a:moveTo>
                <a:lnTo>
                  <a:pt x="13715" y="13716"/>
                </a:lnTo>
                <a:lnTo>
                  <a:pt x="13715" y="1641929"/>
                </a:lnTo>
                <a:lnTo>
                  <a:pt x="0" y="1655644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84" name="Rectangle 101"/>
          <p:cNvSpPr/>
          <p:nvPr/>
        </p:nvSpPr>
        <p:spPr>
          <a:xfrm rot="2700000">
            <a:off x="12020868" y="4181493"/>
            <a:ext cx="13715" cy="463189"/>
          </a:xfrm>
          <a:custGeom>
            <a:avLst/>
            <a:gdLst/>
            <a:ahLst/>
            <a:cxnLst/>
            <a:rect l="l" t="t" r="r" b="b"/>
            <a:pathLst>
              <a:path w="13715" h="463189">
                <a:moveTo>
                  <a:pt x="1" y="0"/>
                </a:moveTo>
                <a:lnTo>
                  <a:pt x="13715" y="13716"/>
                </a:lnTo>
                <a:lnTo>
                  <a:pt x="13715" y="449474"/>
                </a:lnTo>
                <a:lnTo>
                  <a:pt x="0" y="463189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85" name="Rectangle 102"/>
          <p:cNvSpPr/>
          <p:nvPr/>
        </p:nvSpPr>
        <p:spPr>
          <a:xfrm rot="2700000">
            <a:off x="203277" y="-93899"/>
            <a:ext cx="13716" cy="608068"/>
          </a:xfrm>
          <a:custGeom>
            <a:avLst/>
            <a:gdLst/>
            <a:ahLst/>
            <a:cxnLst/>
            <a:rect l="l" t="t" r="r" b="b"/>
            <a:pathLst>
              <a:path w="13716" h="608068">
                <a:moveTo>
                  <a:pt x="0" y="13716"/>
                </a:moveTo>
                <a:lnTo>
                  <a:pt x="13716" y="0"/>
                </a:lnTo>
                <a:lnTo>
                  <a:pt x="13716" y="608068"/>
                </a:lnTo>
                <a:lnTo>
                  <a:pt x="0" y="59435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86" name="Rectangle 103"/>
          <p:cNvSpPr/>
          <p:nvPr/>
        </p:nvSpPr>
        <p:spPr>
          <a:xfrm rot="2700000">
            <a:off x="624870" y="-268529"/>
            <a:ext cx="13716" cy="1800514"/>
          </a:xfrm>
          <a:custGeom>
            <a:avLst/>
            <a:gdLst/>
            <a:ahLst/>
            <a:cxnLst/>
            <a:rect l="l" t="t" r="r" b="b"/>
            <a:pathLst>
              <a:path w="13716" h="1800514">
                <a:moveTo>
                  <a:pt x="0" y="13716"/>
                </a:moveTo>
                <a:lnTo>
                  <a:pt x="13716" y="0"/>
                </a:lnTo>
                <a:lnTo>
                  <a:pt x="13716" y="1800514"/>
                </a:lnTo>
                <a:lnTo>
                  <a:pt x="0" y="1786798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87" name="Rectangle 104"/>
          <p:cNvSpPr/>
          <p:nvPr/>
        </p:nvSpPr>
        <p:spPr>
          <a:xfrm rot="2700000">
            <a:off x="1046463" y="-443158"/>
            <a:ext cx="13716" cy="2992958"/>
          </a:xfrm>
          <a:custGeom>
            <a:avLst/>
            <a:gdLst/>
            <a:ahLst/>
            <a:cxnLst/>
            <a:rect l="l" t="t" r="r" b="b"/>
            <a:pathLst>
              <a:path w="13716" h="2992958">
                <a:moveTo>
                  <a:pt x="0" y="13716"/>
                </a:moveTo>
                <a:lnTo>
                  <a:pt x="13716" y="0"/>
                </a:lnTo>
                <a:lnTo>
                  <a:pt x="13716" y="2992958"/>
                </a:lnTo>
                <a:lnTo>
                  <a:pt x="0" y="297924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88" name="Rectangle 105"/>
          <p:cNvSpPr/>
          <p:nvPr/>
        </p:nvSpPr>
        <p:spPr>
          <a:xfrm rot="2700000">
            <a:off x="1468056" y="-617788"/>
            <a:ext cx="13716" cy="4185404"/>
          </a:xfrm>
          <a:custGeom>
            <a:avLst/>
            <a:gdLst/>
            <a:ahLst/>
            <a:cxnLst/>
            <a:rect l="l" t="t" r="r" b="b"/>
            <a:pathLst>
              <a:path w="13716" h="4185404">
                <a:moveTo>
                  <a:pt x="0" y="13716"/>
                </a:moveTo>
                <a:lnTo>
                  <a:pt x="13716" y="0"/>
                </a:lnTo>
                <a:lnTo>
                  <a:pt x="13716" y="4185404"/>
                </a:lnTo>
                <a:lnTo>
                  <a:pt x="0" y="4171688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89" name="Rectangle 106"/>
          <p:cNvSpPr/>
          <p:nvPr/>
        </p:nvSpPr>
        <p:spPr>
          <a:xfrm rot="2700000">
            <a:off x="1889649" y="-792416"/>
            <a:ext cx="13716" cy="5377849"/>
          </a:xfrm>
          <a:custGeom>
            <a:avLst/>
            <a:gdLst/>
            <a:ahLst/>
            <a:cxnLst/>
            <a:rect l="l" t="t" r="r" b="b"/>
            <a:pathLst>
              <a:path w="13716" h="5377849">
                <a:moveTo>
                  <a:pt x="0" y="13716"/>
                </a:moveTo>
                <a:lnTo>
                  <a:pt x="13716" y="0"/>
                </a:lnTo>
                <a:lnTo>
                  <a:pt x="13716" y="5377849"/>
                </a:lnTo>
                <a:lnTo>
                  <a:pt x="0" y="5364133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90" name="Rectangle 148"/>
          <p:cNvSpPr/>
          <p:nvPr/>
        </p:nvSpPr>
        <p:spPr>
          <a:xfrm rot="18900000" flipV="1">
            <a:off x="2070569" y="-450209"/>
            <a:ext cx="13716" cy="5889566"/>
          </a:xfrm>
          <a:custGeom>
            <a:avLst/>
            <a:gdLst/>
            <a:ahLst/>
            <a:cxnLst/>
            <a:rect l="l" t="t" r="r" b="b"/>
            <a:pathLst>
              <a:path w="13716" h="5889566">
                <a:moveTo>
                  <a:pt x="13716" y="5889566"/>
                </a:moveTo>
                <a:lnTo>
                  <a:pt x="13716" y="0"/>
                </a:lnTo>
                <a:lnTo>
                  <a:pt x="0" y="13716"/>
                </a:lnTo>
                <a:lnTo>
                  <a:pt x="0" y="587585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91" name="Rectangle 323"/>
          <p:cNvSpPr/>
          <p:nvPr/>
        </p:nvSpPr>
        <p:spPr>
          <a:xfrm rot="18900000" flipV="1">
            <a:off x="1648976" y="567610"/>
            <a:ext cx="13716" cy="4697119"/>
          </a:xfrm>
          <a:custGeom>
            <a:avLst/>
            <a:gdLst/>
            <a:ahLst/>
            <a:cxnLst/>
            <a:rect l="l" t="t" r="r" b="b"/>
            <a:pathLst>
              <a:path w="13716" h="4697119">
                <a:moveTo>
                  <a:pt x="13716" y="4697119"/>
                </a:moveTo>
                <a:lnTo>
                  <a:pt x="13716" y="0"/>
                </a:lnTo>
                <a:lnTo>
                  <a:pt x="0" y="13716"/>
                </a:lnTo>
                <a:lnTo>
                  <a:pt x="0" y="4683403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92" name="Rectangle 324"/>
          <p:cNvSpPr/>
          <p:nvPr/>
        </p:nvSpPr>
        <p:spPr>
          <a:xfrm rot="18900000" flipV="1">
            <a:off x="1227383" y="1585424"/>
            <a:ext cx="13716" cy="3504674"/>
          </a:xfrm>
          <a:custGeom>
            <a:avLst/>
            <a:gdLst/>
            <a:ahLst/>
            <a:cxnLst/>
            <a:rect l="l" t="t" r="r" b="b"/>
            <a:pathLst>
              <a:path w="13716" h="3504674">
                <a:moveTo>
                  <a:pt x="13716" y="3504674"/>
                </a:moveTo>
                <a:lnTo>
                  <a:pt x="13716" y="0"/>
                </a:lnTo>
                <a:lnTo>
                  <a:pt x="0" y="13716"/>
                </a:lnTo>
                <a:lnTo>
                  <a:pt x="0" y="3490958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93" name="Rectangle 325"/>
          <p:cNvSpPr/>
          <p:nvPr/>
        </p:nvSpPr>
        <p:spPr>
          <a:xfrm rot="18900000" flipV="1">
            <a:off x="805790" y="2603242"/>
            <a:ext cx="13716" cy="2312226"/>
          </a:xfrm>
          <a:custGeom>
            <a:avLst/>
            <a:gdLst/>
            <a:ahLst/>
            <a:cxnLst/>
            <a:rect l="l" t="t" r="r" b="b"/>
            <a:pathLst>
              <a:path w="13716" h="2312226">
                <a:moveTo>
                  <a:pt x="13716" y="2312226"/>
                </a:moveTo>
                <a:lnTo>
                  <a:pt x="13716" y="0"/>
                </a:lnTo>
                <a:lnTo>
                  <a:pt x="0" y="13716"/>
                </a:lnTo>
                <a:lnTo>
                  <a:pt x="0" y="229851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94" name="Rectangle 326"/>
          <p:cNvSpPr/>
          <p:nvPr/>
        </p:nvSpPr>
        <p:spPr>
          <a:xfrm rot="18900000" flipV="1">
            <a:off x="384198" y="3621057"/>
            <a:ext cx="13716" cy="1119782"/>
          </a:xfrm>
          <a:custGeom>
            <a:avLst/>
            <a:gdLst/>
            <a:ahLst/>
            <a:cxnLst/>
            <a:rect l="l" t="t" r="r" b="b"/>
            <a:pathLst>
              <a:path w="13716" h="1119782">
                <a:moveTo>
                  <a:pt x="13716" y="1119782"/>
                </a:moveTo>
                <a:lnTo>
                  <a:pt x="13716" y="0"/>
                </a:lnTo>
                <a:lnTo>
                  <a:pt x="0" y="13716"/>
                </a:lnTo>
                <a:lnTo>
                  <a:pt x="0" y="1106066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95" name="Rectangle 371"/>
          <p:cNvSpPr/>
          <p:nvPr/>
        </p:nvSpPr>
        <p:spPr>
          <a:xfrm rot="18900000" flipV="1">
            <a:off x="2705180" y="-953749"/>
            <a:ext cx="13716" cy="6479500"/>
          </a:xfrm>
          <a:custGeom>
            <a:avLst/>
            <a:gdLst/>
            <a:ahLst/>
            <a:cxnLst/>
            <a:rect l="l" t="t" r="r" b="b"/>
            <a:pathLst>
              <a:path w="13716" h="6479500">
                <a:moveTo>
                  <a:pt x="0" y="6479500"/>
                </a:moveTo>
                <a:lnTo>
                  <a:pt x="13716" y="6465784"/>
                </a:lnTo>
                <a:lnTo>
                  <a:pt x="13716" y="0"/>
                </a:lnTo>
                <a:lnTo>
                  <a:pt x="0" y="13716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96" name="Rectangle 373"/>
          <p:cNvSpPr/>
          <p:nvPr/>
        </p:nvSpPr>
        <p:spPr>
          <a:xfrm rot="18900000" flipV="1">
            <a:off x="4391552" y="-953749"/>
            <a:ext cx="13716" cy="6479500"/>
          </a:xfrm>
          <a:custGeom>
            <a:avLst/>
            <a:gdLst/>
            <a:ahLst/>
            <a:cxnLst/>
            <a:rect l="l" t="t" r="r" b="b"/>
            <a:pathLst>
              <a:path w="13716" h="6479500">
                <a:moveTo>
                  <a:pt x="0" y="6479500"/>
                </a:moveTo>
                <a:lnTo>
                  <a:pt x="13716" y="6465784"/>
                </a:lnTo>
                <a:lnTo>
                  <a:pt x="13716" y="0"/>
                </a:lnTo>
                <a:lnTo>
                  <a:pt x="0" y="13715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97" name="Rectangle 375"/>
          <p:cNvSpPr/>
          <p:nvPr/>
        </p:nvSpPr>
        <p:spPr>
          <a:xfrm rot="18900000" flipV="1">
            <a:off x="6077925" y="-953749"/>
            <a:ext cx="13716" cy="6479501"/>
          </a:xfrm>
          <a:custGeom>
            <a:avLst/>
            <a:gdLst/>
            <a:ahLst/>
            <a:cxnLst/>
            <a:rect l="l" t="t" r="r" b="b"/>
            <a:pathLst>
              <a:path w="13716" h="6479501">
                <a:moveTo>
                  <a:pt x="0" y="6479501"/>
                </a:moveTo>
                <a:lnTo>
                  <a:pt x="13716" y="6465785"/>
                </a:lnTo>
                <a:lnTo>
                  <a:pt x="13716" y="0"/>
                </a:lnTo>
                <a:lnTo>
                  <a:pt x="0" y="13716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98" name="Rectangle 376"/>
          <p:cNvSpPr/>
          <p:nvPr/>
        </p:nvSpPr>
        <p:spPr>
          <a:xfrm rot="18900000" flipV="1">
            <a:off x="6916261" y="-965458"/>
            <a:ext cx="13716" cy="6493219"/>
          </a:xfrm>
          <a:custGeom>
            <a:avLst/>
            <a:gdLst/>
            <a:ahLst/>
            <a:cxnLst/>
            <a:rect l="l" t="t" r="r" b="b"/>
            <a:pathLst>
              <a:path w="13716" h="6493219">
                <a:moveTo>
                  <a:pt x="13716" y="6479504"/>
                </a:moveTo>
                <a:lnTo>
                  <a:pt x="13716" y="0"/>
                </a:lnTo>
                <a:lnTo>
                  <a:pt x="0" y="13717"/>
                </a:lnTo>
                <a:lnTo>
                  <a:pt x="0" y="6493219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99" name="Rectangle 377"/>
          <p:cNvSpPr/>
          <p:nvPr/>
        </p:nvSpPr>
        <p:spPr>
          <a:xfrm rot="18900000" flipV="1">
            <a:off x="7759447" y="-965458"/>
            <a:ext cx="13717" cy="6493219"/>
          </a:xfrm>
          <a:custGeom>
            <a:avLst/>
            <a:gdLst/>
            <a:ahLst/>
            <a:cxnLst/>
            <a:rect l="l" t="t" r="r" b="b"/>
            <a:pathLst>
              <a:path w="13717" h="6493219">
                <a:moveTo>
                  <a:pt x="0" y="6493219"/>
                </a:moveTo>
                <a:lnTo>
                  <a:pt x="13716" y="6479502"/>
                </a:lnTo>
                <a:lnTo>
                  <a:pt x="13717" y="0"/>
                </a:lnTo>
                <a:lnTo>
                  <a:pt x="0" y="13716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00" name="Rectangle 378"/>
          <p:cNvSpPr/>
          <p:nvPr/>
        </p:nvSpPr>
        <p:spPr>
          <a:xfrm rot="18900000" flipV="1">
            <a:off x="8602633" y="-965458"/>
            <a:ext cx="13716" cy="6493219"/>
          </a:xfrm>
          <a:custGeom>
            <a:avLst/>
            <a:gdLst/>
            <a:ahLst/>
            <a:cxnLst/>
            <a:rect l="l" t="t" r="r" b="b"/>
            <a:pathLst>
              <a:path w="13716" h="6493219">
                <a:moveTo>
                  <a:pt x="13716" y="6479504"/>
                </a:moveTo>
                <a:lnTo>
                  <a:pt x="13716" y="0"/>
                </a:lnTo>
                <a:lnTo>
                  <a:pt x="0" y="13716"/>
                </a:lnTo>
                <a:lnTo>
                  <a:pt x="0" y="6493219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01" name="Rectangle 138"/>
          <p:cNvSpPr/>
          <p:nvPr/>
        </p:nvSpPr>
        <p:spPr>
          <a:xfrm rot="18900000" flipV="1">
            <a:off x="10088968" y="-882602"/>
            <a:ext cx="13716" cy="5927431"/>
          </a:xfrm>
          <a:custGeom>
            <a:avLst/>
            <a:gdLst/>
            <a:ahLst/>
            <a:cxnLst/>
            <a:rect l="l" t="t" r="r" b="b"/>
            <a:pathLst>
              <a:path w="13716" h="5927431">
                <a:moveTo>
                  <a:pt x="0" y="5927431"/>
                </a:moveTo>
                <a:lnTo>
                  <a:pt x="13715" y="5913716"/>
                </a:lnTo>
                <a:lnTo>
                  <a:pt x="13716" y="1371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02" name="Rectangle 139"/>
          <p:cNvSpPr/>
          <p:nvPr/>
        </p:nvSpPr>
        <p:spPr>
          <a:xfrm rot="18900000" flipV="1">
            <a:off x="10510562" y="-707971"/>
            <a:ext cx="13716" cy="4734985"/>
          </a:xfrm>
          <a:custGeom>
            <a:avLst/>
            <a:gdLst/>
            <a:ahLst/>
            <a:cxnLst/>
            <a:rect l="l" t="t" r="r" b="b"/>
            <a:pathLst>
              <a:path w="13716" h="4734985">
                <a:moveTo>
                  <a:pt x="0" y="4734985"/>
                </a:moveTo>
                <a:lnTo>
                  <a:pt x="13715" y="4721270"/>
                </a:lnTo>
                <a:lnTo>
                  <a:pt x="13716" y="1371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03" name="Rectangle 140"/>
          <p:cNvSpPr/>
          <p:nvPr/>
        </p:nvSpPr>
        <p:spPr>
          <a:xfrm rot="18900000" flipV="1">
            <a:off x="10932155" y="-533342"/>
            <a:ext cx="13716" cy="3542540"/>
          </a:xfrm>
          <a:custGeom>
            <a:avLst/>
            <a:gdLst/>
            <a:ahLst/>
            <a:cxnLst/>
            <a:rect l="l" t="t" r="r" b="b"/>
            <a:pathLst>
              <a:path w="13716" h="3542540">
                <a:moveTo>
                  <a:pt x="0" y="3542540"/>
                </a:moveTo>
                <a:lnTo>
                  <a:pt x="13715" y="3528825"/>
                </a:lnTo>
                <a:lnTo>
                  <a:pt x="13716" y="1371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04" name="Rectangle 141"/>
          <p:cNvSpPr/>
          <p:nvPr/>
        </p:nvSpPr>
        <p:spPr>
          <a:xfrm rot="18900000" flipV="1">
            <a:off x="11353748" y="-358712"/>
            <a:ext cx="13716" cy="2350095"/>
          </a:xfrm>
          <a:custGeom>
            <a:avLst/>
            <a:gdLst/>
            <a:ahLst/>
            <a:cxnLst/>
            <a:rect l="l" t="t" r="r" b="b"/>
            <a:pathLst>
              <a:path w="13716" h="2350095">
                <a:moveTo>
                  <a:pt x="0" y="2350095"/>
                </a:moveTo>
                <a:lnTo>
                  <a:pt x="13715" y="2336380"/>
                </a:lnTo>
                <a:lnTo>
                  <a:pt x="13716" y="1371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05" name="Rectangle 142"/>
          <p:cNvSpPr/>
          <p:nvPr/>
        </p:nvSpPr>
        <p:spPr>
          <a:xfrm rot="18900000" flipV="1">
            <a:off x="11775341" y="-184083"/>
            <a:ext cx="13716" cy="1157650"/>
          </a:xfrm>
          <a:custGeom>
            <a:avLst/>
            <a:gdLst/>
            <a:ahLst/>
            <a:cxnLst/>
            <a:rect l="l" t="t" r="r" b="b"/>
            <a:pathLst>
              <a:path w="13716" h="1157650">
                <a:moveTo>
                  <a:pt x="0" y="1157650"/>
                </a:moveTo>
                <a:lnTo>
                  <a:pt x="13716" y="1143934"/>
                </a:lnTo>
                <a:lnTo>
                  <a:pt x="13716" y="1371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06" name="Rectangle 372"/>
          <p:cNvSpPr/>
          <p:nvPr/>
        </p:nvSpPr>
        <p:spPr>
          <a:xfrm rot="18900000" flipV="1">
            <a:off x="3543517" y="-965458"/>
            <a:ext cx="13716" cy="6493219"/>
          </a:xfrm>
          <a:custGeom>
            <a:avLst/>
            <a:gdLst/>
            <a:ahLst/>
            <a:cxnLst/>
            <a:rect l="l" t="t" r="r" b="b"/>
            <a:pathLst>
              <a:path w="13716" h="6493219">
                <a:moveTo>
                  <a:pt x="0" y="6493219"/>
                </a:moveTo>
                <a:lnTo>
                  <a:pt x="13716" y="6479503"/>
                </a:lnTo>
                <a:lnTo>
                  <a:pt x="13716" y="0"/>
                </a:lnTo>
                <a:lnTo>
                  <a:pt x="0" y="13716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07" name="Rectangle 374"/>
          <p:cNvSpPr/>
          <p:nvPr/>
        </p:nvSpPr>
        <p:spPr>
          <a:xfrm rot="18900000" flipV="1">
            <a:off x="5229889" y="-965458"/>
            <a:ext cx="13716" cy="6493220"/>
          </a:xfrm>
          <a:custGeom>
            <a:avLst/>
            <a:gdLst/>
            <a:ahLst/>
            <a:cxnLst/>
            <a:rect l="l" t="t" r="r" b="b"/>
            <a:pathLst>
              <a:path w="13716" h="6493220">
                <a:moveTo>
                  <a:pt x="0" y="6493220"/>
                </a:moveTo>
                <a:lnTo>
                  <a:pt x="13716" y="6479504"/>
                </a:lnTo>
                <a:lnTo>
                  <a:pt x="13716" y="0"/>
                </a:lnTo>
                <a:lnTo>
                  <a:pt x="0" y="13716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08" name="Teardrop 3"/>
          <p:cNvSpPr/>
          <p:nvPr/>
        </p:nvSpPr>
        <p:spPr>
          <a:xfrm rot="5400000" flipH="1" flipV="1">
            <a:off x="644277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09" name="Oval 1608"/>
          <p:cNvSpPr/>
          <p:nvPr/>
        </p:nvSpPr>
        <p:spPr>
          <a:xfrm>
            <a:off x="712049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610" name="Teardrop 3"/>
          <p:cNvSpPr/>
          <p:nvPr/>
        </p:nvSpPr>
        <p:spPr>
          <a:xfrm rot="5400000" flipH="1" flipV="1">
            <a:off x="-148774" y="258315"/>
            <a:ext cx="612648" cy="315100"/>
          </a:xfrm>
          <a:custGeom>
            <a:avLst/>
            <a:gdLst/>
            <a:ahLst/>
            <a:cxnLst/>
            <a:rect l="l" t="t" r="r" b="b"/>
            <a:pathLst>
              <a:path w="612648" h="315100">
                <a:moveTo>
                  <a:pt x="239386" y="75670"/>
                </a:moveTo>
                <a:cubicBezTo>
                  <a:pt x="230866" y="67149"/>
                  <a:pt x="224313" y="57406"/>
                  <a:pt x="219944" y="46909"/>
                </a:cubicBezTo>
                <a:cubicBezTo>
                  <a:pt x="207099" y="60107"/>
                  <a:pt x="182914" y="65356"/>
                  <a:pt x="163810" y="64989"/>
                </a:cubicBezTo>
                <a:cubicBezTo>
                  <a:pt x="113791" y="64989"/>
                  <a:pt x="73243" y="105538"/>
                  <a:pt x="73243" y="155556"/>
                </a:cubicBezTo>
                <a:cubicBezTo>
                  <a:pt x="73243" y="179467"/>
                  <a:pt x="82509" y="201213"/>
                  <a:pt x="97830" y="217225"/>
                </a:cubicBezTo>
                <a:close/>
                <a:moveTo>
                  <a:pt x="268191" y="95157"/>
                </a:moveTo>
                <a:cubicBezTo>
                  <a:pt x="257695" y="90787"/>
                  <a:pt x="247952" y="84234"/>
                  <a:pt x="239431" y="75715"/>
                </a:cubicBezTo>
                <a:lnTo>
                  <a:pt x="97875" y="217270"/>
                </a:lnTo>
                <a:cubicBezTo>
                  <a:pt x="113887" y="232591"/>
                  <a:pt x="135634" y="241857"/>
                  <a:pt x="159544" y="241857"/>
                </a:cubicBezTo>
                <a:cubicBezTo>
                  <a:pt x="184553" y="241857"/>
                  <a:pt x="207195" y="231720"/>
                  <a:pt x="223585" y="215331"/>
                </a:cubicBezTo>
                <a:cubicBezTo>
                  <a:pt x="239974" y="198941"/>
                  <a:pt x="250111" y="176299"/>
                  <a:pt x="250111" y="151290"/>
                </a:cubicBezTo>
                <a:cubicBezTo>
                  <a:pt x="249745" y="132187"/>
                  <a:pt x="254994" y="108002"/>
                  <a:pt x="268191" y="95157"/>
                </a:cubicBezTo>
                <a:close/>
                <a:moveTo>
                  <a:pt x="391275" y="232488"/>
                </a:moveTo>
                <a:cubicBezTo>
                  <a:pt x="366688" y="214199"/>
                  <a:pt x="350981" y="184860"/>
                  <a:pt x="350981" y="151853"/>
                </a:cubicBezTo>
                <a:cubicBezTo>
                  <a:pt x="351479" y="125869"/>
                  <a:pt x="347689" y="109892"/>
                  <a:pt x="331337" y="99934"/>
                </a:cubicBezTo>
                <a:cubicBezTo>
                  <a:pt x="315088" y="104415"/>
                  <a:pt x="297874" y="104335"/>
                  <a:pt x="281637" y="99721"/>
                </a:cubicBezTo>
                <a:cubicBezTo>
                  <a:pt x="265010" y="109675"/>
                  <a:pt x="261165" y="125694"/>
                  <a:pt x="261667" y="151853"/>
                </a:cubicBezTo>
                <a:cubicBezTo>
                  <a:pt x="261667" y="179968"/>
                  <a:pt x="250271" y="205421"/>
                  <a:pt x="231846" y="223846"/>
                </a:cubicBezTo>
                <a:lnTo>
                  <a:pt x="221347" y="232509"/>
                </a:lnTo>
                <a:cubicBezTo>
                  <a:pt x="224389" y="249009"/>
                  <a:pt x="232545" y="264623"/>
                  <a:pt x="245300" y="277378"/>
                </a:cubicBezTo>
                <a:cubicBezTo>
                  <a:pt x="262207" y="294285"/>
                  <a:pt x="284136" y="303111"/>
                  <a:pt x="306292" y="303599"/>
                </a:cubicBezTo>
                <a:lnTo>
                  <a:pt x="306292" y="218433"/>
                </a:lnTo>
                <a:lnTo>
                  <a:pt x="306356" y="218433"/>
                </a:lnTo>
                <a:lnTo>
                  <a:pt x="306356" y="303599"/>
                </a:lnTo>
                <a:cubicBezTo>
                  <a:pt x="328512" y="303110"/>
                  <a:pt x="350441" y="294285"/>
                  <a:pt x="367348" y="277378"/>
                </a:cubicBezTo>
                <a:cubicBezTo>
                  <a:pt x="380109" y="264617"/>
                  <a:pt x="388266" y="248996"/>
                  <a:pt x="391275" y="232488"/>
                </a:cubicBezTo>
                <a:close/>
                <a:moveTo>
                  <a:pt x="514773" y="217271"/>
                </a:moveTo>
                <a:lnTo>
                  <a:pt x="373218" y="75716"/>
                </a:lnTo>
                <a:cubicBezTo>
                  <a:pt x="364700" y="84231"/>
                  <a:pt x="354962" y="90781"/>
                  <a:pt x="344508" y="95209"/>
                </a:cubicBezTo>
                <a:cubicBezTo>
                  <a:pt x="357668" y="108066"/>
                  <a:pt x="362903" y="132212"/>
                  <a:pt x="362537" y="151290"/>
                </a:cubicBezTo>
                <a:cubicBezTo>
                  <a:pt x="362537" y="201309"/>
                  <a:pt x="403085" y="241857"/>
                  <a:pt x="453104" y="241857"/>
                </a:cubicBezTo>
                <a:cubicBezTo>
                  <a:pt x="477015" y="241857"/>
                  <a:pt x="498761" y="232592"/>
                  <a:pt x="514773" y="217271"/>
                </a:cubicBezTo>
                <a:close/>
                <a:moveTo>
                  <a:pt x="539405" y="155556"/>
                </a:moveTo>
                <a:cubicBezTo>
                  <a:pt x="539405" y="105538"/>
                  <a:pt x="498856" y="64989"/>
                  <a:pt x="448838" y="64989"/>
                </a:cubicBezTo>
                <a:cubicBezTo>
                  <a:pt x="429760" y="65355"/>
                  <a:pt x="405614" y="60121"/>
                  <a:pt x="392756" y="46961"/>
                </a:cubicBezTo>
                <a:cubicBezTo>
                  <a:pt x="388329" y="57415"/>
                  <a:pt x="381778" y="67153"/>
                  <a:pt x="373263" y="75671"/>
                </a:cubicBezTo>
                <a:lnTo>
                  <a:pt x="514818" y="217225"/>
                </a:lnTo>
                <a:cubicBezTo>
                  <a:pt x="530139" y="201213"/>
                  <a:pt x="539405" y="179467"/>
                  <a:pt x="539405" y="155556"/>
                </a:cubicBezTo>
                <a:close/>
                <a:moveTo>
                  <a:pt x="612648" y="8776"/>
                </a:moveTo>
                <a:cubicBezTo>
                  <a:pt x="612257" y="34030"/>
                  <a:pt x="602326" y="59101"/>
                  <a:pt x="583058" y="78369"/>
                </a:cubicBezTo>
                <a:cubicBezTo>
                  <a:pt x="569890" y="91537"/>
                  <a:pt x="554014" y="100343"/>
                  <a:pt x="537134" y="104416"/>
                </a:cubicBezTo>
                <a:cubicBezTo>
                  <a:pt x="546224" y="119205"/>
                  <a:pt x="551214" y="136643"/>
                  <a:pt x="551214" y="155247"/>
                </a:cubicBezTo>
                <a:cubicBezTo>
                  <a:pt x="551214" y="182497"/>
                  <a:pt x="540509" y="207247"/>
                  <a:pt x="522928" y="225380"/>
                </a:cubicBezTo>
                <a:lnTo>
                  <a:pt x="522928" y="225380"/>
                </a:lnTo>
                <a:cubicBezTo>
                  <a:pt x="504794" y="242961"/>
                  <a:pt x="480044" y="253667"/>
                  <a:pt x="452794" y="253667"/>
                </a:cubicBezTo>
                <a:cubicBezTo>
                  <a:pt x="434191" y="253667"/>
                  <a:pt x="416753" y="248677"/>
                  <a:pt x="401964" y="239586"/>
                </a:cubicBezTo>
                <a:cubicBezTo>
                  <a:pt x="397891" y="256466"/>
                  <a:pt x="389084" y="272342"/>
                  <a:pt x="375917" y="285509"/>
                </a:cubicBezTo>
                <a:cubicBezTo>
                  <a:pt x="356649" y="304778"/>
                  <a:pt x="331578" y="314709"/>
                  <a:pt x="306324" y="315100"/>
                </a:cubicBezTo>
                <a:lnTo>
                  <a:pt x="306324" y="315100"/>
                </a:lnTo>
                <a:cubicBezTo>
                  <a:pt x="281070" y="314709"/>
                  <a:pt x="255999" y="304778"/>
                  <a:pt x="236731" y="285509"/>
                </a:cubicBezTo>
                <a:cubicBezTo>
                  <a:pt x="223570" y="272349"/>
                  <a:pt x="214766" y="256482"/>
                  <a:pt x="210610" y="239626"/>
                </a:cubicBezTo>
                <a:cubicBezTo>
                  <a:pt x="195839" y="248693"/>
                  <a:pt x="178427" y="253666"/>
                  <a:pt x="159854" y="253666"/>
                </a:cubicBezTo>
                <a:cubicBezTo>
                  <a:pt x="132604" y="253666"/>
                  <a:pt x="107854" y="242961"/>
                  <a:pt x="89720" y="225380"/>
                </a:cubicBezTo>
                <a:lnTo>
                  <a:pt x="89720" y="225380"/>
                </a:lnTo>
                <a:cubicBezTo>
                  <a:pt x="72139" y="207247"/>
                  <a:pt x="61434" y="182497"/>
                  <a:pt x="61434" y="155247"/>
                </a:cubicBezTo>
                <a:cubicBezTo>
                  <a:pt x="61434" y="136673"/>
                  <a:pt x="66407" y="119262"/>
                  <a:pt x="75474" y="104490"/>
                </a:cubicBezTo>
                <a:cubicBezTo>
                  <a:pt x="58618" y="100334"/>
                  <a:pt x="42751" y="91530"/>
                  <a:pt x="29591" y="78369"/>
                </a:cubicBezTo>
                <a:cubicBezTo>
                  <a:pt x="10322" y="59101"/>
                  <a:pt x="391" y="34030"/>
                  <a:pt x="0" y="8776"/>
                </a:cubicBezTo>
                <a:lnTo>
                  <a:pt x="0" y="8776"/>
                </a:lnTo>
                <a:lnTo>
                  <a:pt x="1828" y="0"/>
                </a:lnTo>
                <a:lnTo>
                  <a:pt x="13374" y="0"/>
                </a:lnTo>
                <a:cubicBezTo>
                  <a:pt x="11782" y="2802"/>
                  <a:pt x="11567" y="5771"/>
                  <a:pt x="11501" y="8744"/>
                </a:cubicBezTo>
                <a:lnTo>
                  <a:pt x="96667" y="8744"/>
                </a:lnTo>
                <a:lnTo>
                  <a:pt x="96667" y="8808"/>
                </a:lnTo>
                <a:lnTo>
                  <a:pt x="11501" y="8808"/>
                </a:lnTo>
                <a:cubicBezTo>
                  <a:pt x="11989" y="30964"/>
                  <a:pt x="20815" y="52893"/>
                  <a:pt x="37722" y="69800"/>
                </a:cubicBezTo>
                <a:cubicBezTo>
                  <a:pt x="50477" y="82555"/>
                  <a:pt x="66091" y="90711"/>
                  <a:pt x="82591" y="93753"/>
                </a:cubicBezTo>
                <a:cubicBezTo>
                  <a:pt x="100880" y="69151"/>
                  <a:pt x="130228" y="53433"/>
                  <a:pt x="163247" y="53433"/>
                </a:cubicBezTo>
                <a:cubicBezTo>
                  <a:pt x="186137" y="53872"/>
                  <a:pt x="201262" y="50984"/>
                  <a:pt x="211354" y="39116"/>
                </a:cubicBezTo>
                <a:cubicBezTo>
                  <a:pt x="212796" y="37420"/>
                  <a:pt x="214135" y="35542"/>
                  <a:pt x="215380" y="33463"/>
                </a:cubicBezTo>
                <a:lnTo>
                  <a:pt x="215236" y="0"/>
                </a:lnTo>
                <a:lnTo>
                  <a:pt x="223506" y="0"/>
                </a:lnTo>
                <a:cubicBezTo>
                  <a:pt x="219687" y="24354"/>
                  <a:pt x="227777" y="49750"/>
                  <a:pt x="246535" y="68520"/>
                </a:cubicBezTo>
                <a:lnTo>
                  <a:pt x="254763" y="60293"/>
                </a:lnTo>
                <a:cubicBezTo>
                  <a:pt x="254771" y="60299"/>
                  <a:pt x="254778" y="60307"/>
                  <a:pt x="254786" y="60315"/>
                </a:cubicBezTo>
                <a:lnTo>
                  <a:pt x="254808" y="60338"/>
                </a:lnTo>
                <a:lnTo>
                  <a:pt x="246580" y="68565"/>
                </a:lnTo>
                <a:cubicBezTo>
                  <a:pt x="279582" y="101547"/>
                  <a:pt x="333066" y="101547"/>
                  <a:pt x="366068" y="68565"/>
                </a:cubicBezTo>
                <a:lnTo>
                  <a:pt x="357840" y="60338"/>
                </a:lnTo>
                <a:cubicBezTo>
                  <a:pt x="357847" y="60330"/>
                  <a:pt x="357855" y="60322"/>
                  <a:pt x="357862" y="60315"/>
                </a:cubicBezTo>
                <a:lnTo>
                  <a:pt x="357885" y="60293"/>
                </a:lnTo>
                <a:lnTo>
                  <a:pt x="366113" y="68520"/>
                </a:lnTo>
                <a:cubicBezTo>
                  <a:pt x="384871" y="49750"/>
                  <a:pt x="392961" y="24354"/>
                  <a:pt x="389142" y="0"/>
                </a:cubicBezTo>
                <a:lnTo>
                  <a:pt x="397337" y="0"/>
                </a:lnTo>
                <a:cubicBezTo>
                  <a:pt x="401478" y="11094"/>
                  <a:pt x="400548" y="22668"/>
                  <a:pt x="397481" y="33790"/>
                </a:cubicBezTo>
                <a:cubicBezTo>
                  <a:pt x="407439" y="50142"/>
                  <a:pt x="423417" y="53932"/>
                  <a:pt x="449401" y="53433"/>
                </a:cubicBezTo>
                <a:cubicBezTo>
                  <a:pt x="482407" y="53434"/>
                  <a:pt x="511746" y="69140"/>
                  <a:pt x="530035" y="93727"/>
                </a:cubicBezTo>
                <a:cubicBezTo>
                  <a:pt x="546543" y="90718"/>
                  <a:pt x="562165" y="82561"/>
                  <a:pt x="574926" y="69800"/>
                </a:cubicBezTo>
                <a:cubicBezTo>
                  <a:pt x="591833" y="52893"/>
                  <a:pt x="600658" y="30964"/>
                  <a:pt x="601147" y="8808"/>
                </a:cubicBezTo>
                <a:lnTo>
                  <a:pt x="515981" y="8808"/>
                </a:lnTo>
                <a:lnTo>
                  <a:pt x="515981" y="8744"/>
                </a:lnTo>
                <a:lnTo>
                  <a:pt x="601147" y="8744"/>
                </a:lnTo>
                <a:lnTo>
                  <a:pt x="599274" y="0"/>
                </a:lnTo>
                <a:lnTo>
                  <a:pt x="610820" y="0"/>
                </a:lnTo>
                <a:cubicBezTo>
                  <a:pt x="612423" y="2826"/>
                  <a:pt x="612602" y="5800"/>
                  <a:pt x="612648" y="8776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11" name="Oval 1610"/>
          <p:cNvSpPr/>
          <p:nvPr/>
        </p:nvSpPr>
        <p:spPr>
          <a:xfrm>
            <a:off x="37745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612" name="Teardrop 3"/>
          <p:cNvSpPr/>
          <p:nvPr/>
        </p:nvSpPr>
        <p:spPr>
          <a:xfrm rot="5400000" flipH="1" flipV="1">
            <a:off x="138753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13" name="Teardrop 3"/>
          <p:cNvSpPr/>
          <p:nvPr/>
        </p:nvSpPr>
        <p:spPr>
          <a:xfrm rot="5400000" flipH="1" flipV="1">
            <a:off x="223007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14" name="Teardrop 3"/>
          <p:cNvSpPr/>
          <p:nvPr/>
        </p:nvSpPr>
        <p:spPr>
          <a:xfrm rot="5400000" flipH="1" flipV="1">
            <a:off x="307261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15" name="Teardrop 3"/>
          <p:cNvSpPr/>
          <p:nvPr/>
        </p:nvSpPr>
        <p:spPr>
          <a:xfrm rot="5400000" flipH="1" flipV="1">
            <a:off x="391515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16" name="Teardrop 3"/>
          <p:cNvSpPr/>
          <p:nvPr/>
        </p:nvSpPr>
        <p:spPr>
          <a:xfrm rot="5400000" flipH="1" flipV="1">
            <a:off x="475769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17" name="Teardrop 3"/>
          <p:cNvSpPr/>
          <p:nvPr/>
        </p:nvSpPr>
        <p:spPr>
          <a:xfrm rot="5400000" flipH="1" flipV="1">
            <a:off x="560023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18" name="Oval 1617"/>
          <p:cNvSpPr/>
          <p:nvPr/>
        </p:nvSpPr>
        <p:spPr>
          <a:xfrm>
            <a:off x="122033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619" name="Oval 1618"/>
          <p:cNvSpPr/>
          <p:nvPr/>
        </p:nvSpPr>
        <p:spPr>
          <a:xfrm>
            <a:off x="206321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620" name="Oval 1619"/>
          <p:cNvSpPr/>
          <p:nvPr/>
        </p:nvSpPr>
        <p:spPr>
          <a:xfrm>
            <a:off x="290609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621" name="Oval 1620"/>
          <p:cNvSpPr/>
          <p:nvPr/>
        </p:nvSpPr>
        <p:spPr>
          <a:xfrm>
            <a:off x="374897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622" name="Oval 1621"/>
          <p:cNvSpPr/>
          <p:nvPr/>
        </p:nvSpPr>
        <p:spPr>
          <a:xfrm>
            <a:off x="459185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623" name="Oval 1622"/>
          <p:cNvSpPr/>
          <p:nvPr/>
        </p:nvSpPr>
        <p:spPr>
          <a:xfrm>
            <a:off x="543473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624" name="Oval 1623"/>
          <p:cNvSpPr/>
          <p:nvPr/>
        </p:nvSpPr>
        <p:spPr>
          <a:xfrm>
            <a:off x="627761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625" name="Teardrop 3"/>
          <p:cNvSpPr/>
          <p:nvPr/>
        </p:nvSpPr>
        <p:spPr>
          <a:xfrm rot="5400000" flipH="1" flipV="1">
            <a:off x="812785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26" name="Oval 1625"/>
          <p:cNvSpPr/>
          <p:nvPr/>
        </p:nvSpPr>
        <p:spPr>
          <a:xfrm>
            <a:off x="880625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627" name="Teardrop 3"/>
          <p:cNvSpPr/>
          <p:nvPr/>
        </p:nvSpPr>
        <p:spPr>
          <a:xfrm rot="5400000" flipH="1" flipV="1">
            <a:off x="728531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28" name="Oval 1627"/>
          <p:cNvSpPr/>
          <p:nvPr/>
        </p:nvSpPr>
        <p:spPr>
          <a:xfrm>
            <a:off x="796337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629" name="Teardrop 3"/>
          <p:cNvSpPr/>
          <p:nvPr/>
        </p:nvSpPr>
        <p:spPr>
          <a:xfrm rot="5400000" flipH="1" flipV="1">
            <a:off x="981293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30" name="Oval 1629"/>
          <p:cNvSpPr/>
          <p:nvPr/>
        </p:nvSpPr>
        <p:spPr>
          <a:xfrm>
            <a:off x="1049201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631" name="Teardrop 3"/>
          <p:cNvSpPr/>
          <p:nvPr/>
        </p:nvSpPr>
        <p:spPr>
          <a:xfrm rot="5400000" flipH="1" flipV="1">
            <a:off x="897039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32" name="Oval 1631"/>
          <p:cNvSpPr/>
          <p:nvPr/>
        </p:nvSpPr>
        <p:spPr>
          <a:xfrm>
            <a:off x="964913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633" name="Teardrop 3"/>
          <p:cNvSpPr/>
          <p:nvPr/>
        </p:nvSpPr>
        <p:spPr>
          <a:xfrm rot="5400000" flipH="1" flipV="1">
            <a:off x="11498011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34" name="Teardrop 3"/>
          <p:cNvSpPr/>
          <p:nvPr/>
        </p:nvSpPr>
        <p:spPr>
          <a:xfrm rot="5400000" flipH="1" flipV="1">
            <a:off x="1065547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35" name="Oval 1634"/>
          <p:cNvSpPr/>
          <p:nvPr/>
        </p:nvSpPr>
        <p:spPr>
          <a:xfrm>
            <a:off x="1133489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636" name="Teardrop 3"/>
          <p:cNvSpPr/>
          <p:nvPr/>
        </p:nvSpPr>
        <p:spPr>
          <a:xfrm rot="5400000" flipH="1" flipV="1">
            <a:off x="54499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37" name="Oval 1636"/>
          <p:cNvSpPr/>
          <p:nvPr/>
        </p:nvSpPr>
        <p:spPr>
          <a:xfrm>
            <a:off x="666451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38" name="Oval 167"/>
          <p:cNvSpPr/>
          <p:nvPr/>
        </p:nvSpPr>
        <p:spPr>
          <a:xfrm>
            <a:off x="0" y="331699"/>
            <a:ext cx="93942" cy="4240302"/>
          </a:xfrm>
          <a:custGeom>
            <a:avLst/>
            <a:gdLst/>
            <a:ahLst/>
            <a:cxnLst/>
            <a:rect l="l" t="t" r="r" b="b"/>
            <a:pathLst>
              <a:path w="93942" h="4240302">
                <a:moveTo>
                  <a:pt x="9066" y="4229620"/>
                </a:moveTo>
                <a:cubicBezTo>
                  <a:pt x="23324" y="4229620"/>
                  <a:pt x="36761" y="4233136"/>
                  <a:pt x="48054" y="4240302"/>
                </a:cubicBezTo>
                <a:lnTo>
                  <a:pt x="0" y="4240302"/>
                </a:lnTo>
                <a:lnTo>
                  <a:pt x="0" y="4231451"/>
                </a:lnTo>
                <a:cubicBezTo>
                  <a:pt x="2881" y="4229788"/>
                  <a:pt x="5954" y="4229620"/>
                  <a:pt x="9066" y="4229620"/>
                </a:cubicBezTo>
                <a:close/>
                <a:moveTo>
                  <a:pt x="9066" y="3380947"/>
                </a:moveTo>
                <a:cubicBezTo>
                  <a:pt x="55942" y="3380947"/>
                  <a:pt x="93942" y="3418947"/>
                  <a:pt x="93942" y="3465822"/>
                </a:cubicBezTo>
                <a:cubicBezTo>
                  <a:pt x="93942" y="3512697"/>
                  <a:pt x="55942" y="3550697"/>
                  <a:pt x="9066" y="3550697"/>
                </a:cubicBezTo>
                <a:lnTo>
                  <a:pt x="0" y="3548867"/>
                </a:lnTo>
                <a:lnTo>
                  <a:pt x="0" y="3382777"/>
                </a:lnTo>
                <a:cubicBezTo>
                  <a:pt x="2881" y="3381115"/>
                  <a:pt x="5954" y="3380947"/>
                  <a:pt x="9066" y="3380947"/>
                </a:cubicBezTo>
                <a:close/>
                <a:moveTo>
                  <a:pt x="9066" y="2536768"/>
                </a:moveTo>
                <a:cubicBezTo>
                  <a:pt x="55942" y="2536768"/>
                  <a:pt x="93942" y="2574768"/>
                  <a:pt x="93942" y="2621643"/>
                </a:cubicBezTo>
                <a:cubicBezTo>
                  <a:pt x="93942" y="2668518"/>
                  <a:pt x="55942" y="2706518"/>
                  <a:pt x="9066" y="2706518"/>
                </a:cubicBezTo>
                <a:lnTo>
                  <a:pt x="0" y="2704688"/>
                </a:lnTo>
                <a:lnTo>
                  <a:pt x="0" y="2538598"/>
                </a:lnTo>
                <a:cubicBezTo>
                  <a:pt x="2881" y="2536936"/>
                  <a:pt x="5954" y="2536768"/>
                  <a:pt x="9066" y="2536768"/>
                </a:cubicBezTo>
                <a:close/>
                <a:moveTo>
                  <a:pt x="9066" y="1688095"/>
                </a:moveTo>
                <a:cubicBezTo>
                  <a:pt x="55942" y="1688095"/>
                  <a:pt x="93942" y="1726095"/>
                  <a:pt x="93942" y="1772970"/>
                </a:cubicBezTo>
                <a:cubicBezTo>
                  <a:pt x="93942" y="1819845"/>
                  <a:pt x="55942" y="1857845"/>
                  <a:pt x="9066" y="1857845"/>
                </a:cubicBezTo>
                <a:lnTo>
                  <a:pt x="0" y="1856015"/>
                </a:lnTo>
                <a:lnTo>
                  <a:pt x="0" y="1689925"/>
                </a:lnTo>
                <a:cubicBezTo>
                  <a:pt x="2881" y="1688263"/>
                  <a:pt x="5954" y="1688095"/>
                  <a:pt x="9066" y="1688095"/>
                </a:cubicBezTo>
                <a:close/>
                <a:moveTo>
                  <a:pt x="9066" y="845498"/>
                </a:moveTo>
                <a:cubicBezTo>
                  <a:pt x="55942" y="845498"/>
                  <a:pt x="93942" y="883498"/>
                  <a:pt x="93942" y="930373"/>
                </a:cubicBezTo>
                <a:cubicBezTo>
                  <a:pt x="93942" y="977248"/>
                  <a:pt x="55942" y="1015248"/>
                  <a:pt x="9066" y="1015248"/>
                </a:cubicBezTo>
                <a:lnTo>
                  <a:pt x="0" y="1013418"/>
                </a:lnTo>
                <a:lnTo>
                  <a:pt x="0" y="847328"/>
                </a:lnTo>
                <a:cubicBezTo>
                  <a:pt x="2881" y="845666"/>
                  <a:pt x="5954" y="845498"/>
                  <a:pt x="9066" y="845498"/>
                </a:cubicBezTo>
                <a:close/>
                <a:moveTo>
                  <a:pt x="9066" y="0"/>
                </a:moveTo>
                <a:cubicBezTo>
                  <a:pt x="55942" y="0"/>
                  <a:pt x="93942" y="38000"/>
                  <a:pt x="93942" y="84875"/>
                </a:cubicBezTo>
                <a:cubicBezTo>
                  <a:pt x="93942" y="131750"/>
                  <a:pt x="55942" y="169750"/>
                  <a:pt x="9066" y="169750"/>
                </a:cubicBezTo>
                <a:lnTo>
                  <a:pt x="0" y="167920"/>
                </a:lnTo>
                <a:lnTo>
                  <a:pt x="0" y="1830"/>
                </a:lnTo>
                <a:cubicBezTo>
                  <a:pt x="2881" y="167"/>
                  <a:pt x="5954" y="0"/>
                  <a:pt x="906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39" name="Oval 1638"/>
          <p:cNvSpPr/>
          <p:nvPr/>
        </p:nvSpPr>
        <p:spPr>
          <a:xfrm>
            <a:off x="76673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40" name="Oval 1639"/>
          <p:cNvSpPr/>
          <p:nvPr/>
        </p:nvSpPr>
        <p:spPr>
          <a:xfrm>
            <a:off x="160927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41" name="Oval 1640"/>
          <p:cNvSpPr/>
          <p:nvPr/>
        </p:nvSpPr>
        <p:spPr>
          <a:xfrm>
            <a:off x="245181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42" name="Oval 1641"/>
          <p:cNvSpPr/>
          <p:nvPr/>
        </p:nvSpPr>
        <p:spPr>
          <a:xfrm>
            <a:off x="329435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43" name="Oval 1642"/>
          <p:cNvSpPr/>
          <p:nvPr/>
        </p:nvSpPr>
        <p:spPr>
          <a:xfrm>
            <a:off x="413689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44" name="Oval 1643"/>
          <p:cNvSpPr/>
          <p:nvPr/>
        </p:nvSpPr>
        <p:spPr>
          <a:xfrm>
            <a:off x="497943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45" name="Oval 1644"/>
          <p:cNvSpPr/>
          <p:nvPr/>
        </p:nvSpPr>
        <p:spPr>
          <a:xfrm>
            <a:off x="582197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46" name="Oval 1645"/>
          <p:cNvSpPr/>
          <p:nvPr/>
        </p:nvSpPr>
        <p:spPr>
          <a:xfrm>
            <a:off x="834959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47" name="Oval 1646"/>
          <p:cNvSpPr/>
          <p:nvPr/>
        </p:nvSpPr>
        <p:spPr>
          <a:xfrm>
            <a:off x="750705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48" name="Oval 1647"/>
          <p:cNvSpPr/>
          <p:nvPr/>
        </p:nvSpPr>
        <p:spPr>
          <a:xfrm>
            <a:off x="1003467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49" name="Oval 1648"/>
          <p:cNvSpPr/>
          <p:nvPr/>
        </p:nvSpPr>
        <p:spPr>
          <a:xfrm>
            <a:off x="919213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50" name="Oval 1649"/>
          <p:cNvSpPr/>
          <p:nvPr/>
        </p:nvSpPr>
        <p:spPr>
          <a:xfrm>
            <a:off x="11719750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51" name="Oval 1650"/>
          <p:cNvSpPr/>
          <p:nvPr/>
        </p:nvSpPr>
        <p:spPr>
          <a:xfrm>
            <a:off x="1087721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52" name="Teardrop 3"/>
          <p:cNvSpPr/>
          <p:nvPr/>
        </p:nvSpPr>
        <p:spPr>
          <a:xfrm rot="5400000" flipH="1" flipV="1">
            <a:off x="602118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53" name="Teardrop 3"/>
          <p:cNvSpPr/>
          <p:nvPr/>
        </p:nvSpPr>
        <p:spPr>
          <a:xfrm rot="5400000" flipH="1" flipV="1">
            <a:off x="96594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54" name="Teardrop 3"/>
          <p:cNvSpPr/>
          <p:nvPr/>
        </p:nvSpPr>
        <p:spPr>
          <a:xfrm rot="5400000" flipH="1" flipV="1">
            <a:off x="180848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55" name="Teardrop 3"/>
          <p:cNvSpPr/>
          <p:nvPr/>
        </p:nvSpPr>
        <p:spPr>
          <a:xfrm rot="5400000" flipH="1" flipV="1">
            <a:off x="265102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56" name="Teardrop 3"/>
          <p:cNvSpPr/>
          <p:nvPr/>
        </p:nvSpPr>
        <p:spPr>
          <a:xfrm rot="5400000" flipH="1" flipV="1">
            <a:off x="349356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57" name="Teardrop 3"/>
          <p:cNvSpPr/>
          <p:nvPr/>
        </p:nvSpPr>
        <p:spPr>
          <a:xfrm rot="5400000" flipH="1" flipV="1">
            <a:off x="433610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58" name="Teardrop 3"/>
          <p:cNvSpPr/>
          <p:nvPr/>
        </p:nvSpPr>
        <p:spPr>
          <a:xfrm rot="5400000" flipH="1" flipV="1">
            <a:off x="517864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59" name="Teardrop 3"/>
          <p:cNvSpPr/>
          <p:nvPr/>
        </p:nvSpPr>
        <p:spPr>
          <a:xfrm rot="5400000" flipH="1" flipV="1">
            <a:off x="770626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60" name="Teardrop 3"/>
          <p:cNvSpPr/>
          <p:nvPr/>
        </p:nvSpPr>
        <p:spPr>
          <a:xfrm rot="5400000" flipH="1" flipV="1">
            <a:off x="686372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61" name="Teardrop 3"/>
          <p:cNvSpPr/>
          <p:nvPr/>
        </p:nvSpPr>
        <p:spPr>
          <a:xfrm rot="5400000" flipH="1" flipV="1">
            <a:off x="939134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62" name="Teardrop 3"/>
          <p:cNvSpPr/>
          <p:nvPr/>
        </p:nvSpPr>
        <p:spPr>
          <a:xfrm rot="5400000" flipH="1" flipV="1">
            <a:off x="854880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63" name="Teardrop 3"/>
          <p:cNvSpPr/>
          <p:nvPr/>
        </p:nvSpPr>
        <p:spPr>
          <a:xfrm rot="5400000" flipH="1" flipV="1">
            <a:off x="11076421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64" name="Teardrop 3"/>
          <p:cNvSpPr/>
          <p:nvPr/>
        </p:nvSpPr>
        <p:spPr>
          <a:xfrm rot="5400000" flipH="1" flipV="1">
            <a:off x="1023388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65" name="Teardrop 3"/>
          <p:cNvSpPr/>
          <p:nvPr/>
        </p:nvSpPr>
        <p:spPr>
          <a:xfrm rot="5400000" flipH="1" flipV="1">
            <a:off x="12340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66" name="Teardrop 3"/>
          <p:cNvSpPr/>
          <p:nvPr/>
        </p:nvSpPr>
        <p:spPr>
          <a:xfrm rot="5400000" flipH="1" flipV="1">
            <a:off x="11760003" y="685578"/>
            <a:ext cx="595780" cy="268215"/>
          </a:xfrm>
          <a:custGeom>
            <a:avLst/>
            <a:gdLst/>
            <a:ahLst/>
            <a:cxnLst/>
            <a:rect l="l" t="t" r="r" b="b"/>
            <a:pathLst>
              <a:path w="595780" h="268215">
                <a:moveTo>
                  <a:pt x="230951" y="239431"/>
                </a:moveTo>
                <a:lnTo>
                  <a:pt x="89396" y="97876"/>
                </a:lnTo>
                <a:cubicBezTo>
                  <a:pt x="74075" y="113887"/>
                  <a:pt x="64809" y="135634"/>
                  <a:pt x="64809" y="159544"/>
                </a:cubicBezTo>
                <a:cubicBezTo>
                  <a:pt x="64809" y="209563"/>
                  <a:pt x="105357" y="250112"/>
                  <a:pt x="155376" y="250112"/>
                </a:cubicBezTo>
                <a:cubicBezTo>
                  <a:pt x="174454" y="249746"/>
                  <a:pt x="198601" y="254980"/>
                  <a:pt x="211458" y="268141"/>
                </a:cubicBezTo>
                <a:cubicBezTo>
                  <a:pt x="215885" y="257686"/>
                  <a:pt x="222436" y="247948"/>
                  <a:pt x="230951" y="239431"/>
                </a:cubicBezTo>
                <a:close/>
                <a:moveTo>
                  <a:pt x="259706" y="219892"/>
                </a:moveTo>
                <a:cubicBezTo>
                  <a:pt x="246546" y="207035"/>
                  <a:pt x="241311" y="182889"/>
                  <a:pt x="241677" y="163811"/>
                </a:cubicBezTo>
                <a:cubicBezTo>
                  <a:pt x="241677" y="113792"/>
                  <a:pt x="201129" y="73244"/>
                  <a:pt x="151110" y="73244"/>
                </a:cubicBezTo>
                <a:cubicBezTo>
                  <a:pt x="127200" y="73244"/>
                  <a:pt x="105453" y="82510"/>
                  <a:pt x="89441" y="97831"/>
                </a:cubicBezTo>
                <a:lnTo>
                  <a:pt x="230996" y="239386"/>
                </a:lnTo>
                <a:cubicBezTo>
                  <a:pt x="239514" y="230871"/>
                  <a:pt x="249252" y="224320"/>
                  <a:pt x="259706" y="219892"/>
                </a:cubicBezTo>
                <a:close/>
                <a:moveTo>
                  <a:pt x="382868" y="82592"/>
                </a:moveTo>
                <a:cubicBezTo>
                  <a:pt x="379825" y="66091"/>
                  <a:pt x="371670" y="50477"/>
                  <a:pt x="358914" y="37722"/>
                </a:cubicBezTo>
                <a:cubicBezTo>
                  <a:pt x="342007" y="20815"/>
                  <a:pt x="320078" y="11989"/>
                  <a:pt x="297922" y="11501"/>
                </a:cubicBezTo>
                <a:lnTo>
                  <a:pt x="297922" y="96667"/>
                </a:lnTo>
                <a:lnTo>
                  <a:pt x="297858" y="96667"/>
                </a:lnTo>
                <a:lnTo>
                  <a:pt x="297858" y="11501"/>
                </a:lnTo>
                <a:cubicBezTo>
                  <a:pt x="275703" y="11990"/>
                  <a:pt x="253773" y="20815"/>
                  <a:pt x="236866" y="37722"/>
                </a:cubicBezTo>
                <a:cubicBezTo>
                  <a:pt x="224105" y="50483"/>
                  <a:pt x="215948" y="66105"/>
                  <a:pt x="212939" y="82613"/>
                </a:cubicBezTo>
                <a:cubicBezTo>
                  <a:pt x="237526" y="100902"/>
                  <a:pt x="253233" y="130241"/>
                  <a:pt x="253233" y="163248"/>
                </a:cubicBezTo>
                <a:cubicBezTo>
                  <a:pt x="252735" y="189232"/>
                  <a:pt x="256525" y="205210"/>
                  <a:pt x="272877" y="215167"/>
                </a:cubicBezTo>
                <a:cubicBezTo>
                  <a:pt x="289126" y="210687"/>
                  <a:pt x="306340" y="210767"/>
                  <a:pt x="322577" y="215380"/>
                </a:cubicBezTo>
                <a:cubicBezTo>
                  <a:pt x="324655" y="214136"/>
                  <a:pt x="326534" y="212797"/>
                  <a:pt x="328229" y="211355"/>
                </a:cubicBezTo>
                <a:cubicBezTo>
                  <a:pt x="340097" y="201263"/>
                  <a:pt x="342986" y="186138"/>
                  <a:pt x="342547" y="163248"/>
                </a:cubicBezTo>
                <a:cubicBezTo>
                  <a:pt x="342547" y="130228"/>
                  <a:pt x="358265" y="100880"/>
                  <a:pt x="382868" y="82592"/>
                </a:cubicBezTo>
                <a:close/>
                <a:moveTo>
                  <a:pt x="506339" y="97830"/>
                </a:moveTo>
                <a:cubicBezTo>
                  <a:pt x="490327" y="82509"/>
                  <a:pt x="468581" y="73244"/>
                  <a:pt x="444670" y="73244"/>
                </a:cubicBezTo>
                <a:cubicBezTo>
                  <a:pt x="394651" y="73244"/>
                  <a:pt x="354103" y="113792"/>
                  <a:pt x="354103" y="163811"/>
                </a:cubicBezTo>
                <a:cubicBezTo>
                  <a:pt x="354469" y="182914"/>
                  <a:pt x="349220" y="207099"/>
                  <a:pt x="336023" y="219944"/>
                </a:cubicBezTo>
                <a:cubicBezTo>
                  <a:pt x="346519" y="224314"/>
                  <a:pt x="356263" y="230867"/>
                  <a:pt x="364783" y="239386"/>
                </a:cubicBezTo>
                <a:close/>
                <a:moveTo>
                  <a:pt x="530971" y="159544"/>
                </a:moveTo>
                <a:cubicBezTo>
                  <a:pt x="530971" y="135634"/>
                  <a:pt x="521705" y="113887"/>
                  <a:pt x="506384" y="97876"/>
                </a:cubicBezTo>
                <a:lnTo>
                  <a:pt x="364828" y="239431"/>
                </a:lnTo>
                <a:cubicBezTo>
                  <a:pt x="373348" y="247952"/>
                  <a:pt x="379901" y="257695"/>
                  <a:pt x="384270" y="268192"/>
                </a:cubicBezTo>
                <a:cubicBezTo>
                  <a:pt x="397115" y="254994"/>
                  <a:pt x="421300" y="249745"/>
                  <a:pt x="440404" y="250111"/>
                </a:cubicBezTo>
                <a:cubicBezTo>
                  <a:pt x="465413" y="250112"/>
                  <a:pt x="488055" y="239974"/>
                  <a:pt x="504444" y="223585"/>
                </a:cubicBezTo>
                <a:cubicBezTo>
                  <a:pt x="520834" y="207196"/>
                  <a:pt x="530971" y="184554"/>
                  <a:pt x="530971" y="159544"/>
                </a:cubicBezTo>
                <a:close/>
                <a:moveTo>
                  <a:pt x="595780" y="268215"/>
                </a:moveTo>
                <a:lnTo>
                  <a:pt x="581969" y="268215"/>
                </a:lnTo>
                <a:cubicBezTo>
                  <a:pt x="578743" y="259654"/>
                  <a:pt x="573266" y="252074"/>
                  <a:pt x="566492" y="245300"/>
                </a:cubicBezTo>
                <a:cubicBezTo>
                  <a:pt x="553737" y="232545"/>
                  <a:pt x="538123" y="224389"/>
                  <a:pt x="521623" y="221347"/>
                </a:cubicBezTo>
                <a:cubicBezTo>
                  <a:pt x="519174" y="225205"/>
                  <a:pt x="516174" y="228633"/>
                  <a:pt x="512960" y="231847"/>
                </a:cubicBezTo>
                <a:cubicBezTo>
                  <a:pt x="494535" y="250272"/>
                  <a:pt x="469082" y="261667"/>
                  <a:pt x="440967" y="261667"/>
                </a:cubicBezTo>
                <a:cubicBezTo>
                  <a:pt x="425629" y="261373"/>
                  <a:pt x="413777" y="262574"/>
                  <a:pt x="405186" y="268215"/>
                </a:cubicBezTo>
                <a:lnTo>
                  <a:pt x="372038" y="268215"/>
                </a:lnTo>
                <a:cubicBezTo>
                  <a:pt x="369178" y="260078"/>
                  <a:pt x="364042" y="252948"/>
                  <a:pt x="357679" y="246581"/>
                </a:cubicBezTo>
                <a:lnTo>
                  <a:pt x="349451" y="254808"/>
                </a:lnTo>
                <a:lnTo>
                  <a:pt x="349428" y="254786"/>
                </a:lnTo>
                <a:cubicBezTo>
                  <a:pt x="349421" y="254779"/>
                  <a:pt x="349413" y="254771"/>
                  <a:pt x="349406" y="254763"/>
                </a:cubicBezTo>
                <a:lnTo>
                  <a:pt x="357634" y="246536"/>
                </a:lnTo>
                <a:cubicBezTo>
                  <a:pt x="324632" y="213554"/>
                  <a:pt x="271148" y="213554"/>
                  <a:pt x="238147" y="246536"/>
                </a:cubicBezTo>
                <a:lnTo>
                  <a:pt x="246374" y="254763"/>
                </a:lnTo>
                <a:cubicBezTo>
                  <a:pt x="246367" y="254771"/>
                  <a:pt x="246359" y="254779"/>
                  <a:pt x="246352" y="254786"/>
                </a:cubicBezTo>
                <a:cubicBezTo>
                  <a:pt x="246344" y="254794"/>
                  <a:pt x="246337" y="254801"/>
                  <a:pt x="246329" y="254808"/>
                </a:cubicBezTo>
                <a:lnTo>
                  <a:pt x="238101" y="246581"/>
                </a:lnTo>
                <a:lnTo>
                  <a:pt x="223742" y="268215"/>
                </a:lnTo>
                <a:lnTo>
                  <a:pt x="190546" y="268215"/>
                </a:lnTo>
                <a:cubicBezTo>
                  <a:pt x="181969" y="262570"/>
                  <a:pt x="170130" y="261374"/>
                  <a:pt x="154813" y="261668"/>
                </a:cubicBezTo>
                <a:cubicBezTo>
                  <a:pt x="121806" y="261668"/>
                  <a:pt x="92467" y="245961"/>
                  <a:pt x="74178" y="221373"/>
                </a:cubicBezTo>
                <a:cubicBezTo>
                  <a:pt x="57671" y="224382"/>
                  <a:pt x="42049" y="232539"/>
                  <a:pt x="29288" y="245300"/>
                </a:cubicBezTo>
                <a:lnTo>
                  <a:pt x="13811" y="268215"/>
                </a:lnTo>
                <a:lnTo>
                  <a:pt x="0" y="268215"/>
                </a:lnTo>
                <a:cubicBezTo>
                  <a:pt x="4705" y="256723"/>
                  <a:pt x="11839" y="246048"/>
                  <a:pt x="21157" y="236731"/>
                </a:cubicBezTo>
                <a:cubicBezTo>
                  <a:pt x="34324" y="223564"/>
                  <a:pt x="50200" y="214757"/>
                  <a:pt x="67080" y="210684"/>
                </a:cubicBezTo>
                <a:cubicBezTo>
                  <a:pt x="57989" y="195895"/>
                  <a:pt x="53000" y="178457"/>
                  <a:pt x="53000" y="159854"/>
                </a:cubicBezTo>
                <a:cubicBezTo>
                  <a:pt x="53000" y="132604"/>
                  <a:pt x="63705" y="107854"/>
                  <a:pt x="81286" y="89721"/>
                </a:cubicBezTo>
                <a:lnTo>
                  <a:pt x="81286" y="89721"/>
                </a:lnTo>
                <a:cubicBezTo>
                  <a:pt x="99420" y="72140"/>
                  <a:pt x="124170" y="61435"/>
                  <a:pt x="151420" y="61435"/>
                </a:cubicBezTo>
                <a:cubicBezTo>
                  <a:pt x="170023" y="61435"/>
                  <a:pt x="187461" y="66424"/>
                  <a:pt x="202250" y="75515"/>
                </a:cubicBezTo>
                <a:cubicBezTo>
                  <a:pt x="206323" y="58635"/>
                  <a:pt x="215130" y="42758"/>
                  <a:pt x="228297" y="29591"/>
                </a:cubicBezTo>
                <a:cubicBezTo>
                  <a:pt x="247566" y="10322"/>
                  <a:pt x="272636" y="391"/>
                  <a:pt x="297890" y="0"/>
                </a:cubicBezTo>
                <a:lnTo>
                  <a:pt x="297890" y="0"/>
                </a:lnTo>
                <a:cubicBezTo>
                  <a:pt x="323144" y="391"/>
                  <a:pt x="348215" y="10322"/>
                  <a:pt x="367484" y="29591"/>
                </a:cubicBezTo>
                <a:cubicBezTo>
                  <a:pt x="380644" y="42751"/>
                  <a:pt x="389448" y="58618"/>
                  <a:pt x="393604" y="75474"/>
                </a:cubicBezTo>
                <a:cubicBezTo>
                  <a:pt x="408376" y="66408"/>
                  <a:pt x="425787" y="61434"/>
                  <a:pt x="444360" y="61434"/>
                </a:cubicBezTo>
                <a:cubicBezTo>
                  <a:pt x="471610" y="61434"/>
                  <a:pt x="496360" y="72140"/>
                  <a:pt x="514494" y="89721"/>
                </a:cubicBezTo>
                <a:cubicBezTo>
                  <a:pt x="532075" y="107854"/>
                  <a:pt x="542780" y="132604"/>
                  <a:pt x="542780" y="159854"/>
                </a:cubicBezTo>
                <a:cubicBezTo>
                  <a:pt x="542780" y="178427"/>
                  <a:pt x="537807" y="195839"/>
                  <a:pt x="528740" y="210610"/>
                </a:cubicBezTo>
                <a:cubicBezTo>
                  <a:pt x="545596" y="214766"/>
                  <a:pt x="561463" y="223570"/>
                  <a:pt x="574624" y="236731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67" name="Oval 1666"/>
          <p:cNvSpPr/>
          <p:nvPr/>
        </p:nvSpPr>
        <p:spPr>
          <a:xfrm>
            <a:off x="708665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68" name="Oval 1667"/>
          <p:cNvSpPr/>
          <p:nvPr/>
        </p:nvSpPr>
        <p:spPr>
          <a:xfrm>
            <a:off x="34633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69" name="Oval 1668"/>
          <p:cNvSpPr/>
          <p:nvPr/>
        </p:nvSpPr>
        <p:spPr>
          <a:xfrm>
            <a:off x="118887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70" name="Oval 1669"/>
          <p:cNvSpPr/>
          <p:nvPr/>
        </p:nvSpPr>
        <p:spPr>
          <a:xfrm>
            <a:off x="203141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71" name="Oval 1670"/>
          <p:cNvSpPr/>
          <p:nvPr/>
        </p:nvSpPr>
        <p:spPr>
          <a:xfrm>
            <a:off x="287395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72" name="Oval 1671"/>
          <p:cNvSpPr/>
          <p:nvPr/>
        </p:nvSpPr>
        <p:spPr>
          <a:xfrm>
            <a:off x="371649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73" name="Oval 1672"/>
          <p:cNvSpPr/>
          <p:nvPr/>
        </p:nvSpPr>
        <p:spPr>
          <a:xfrm>
            <a:off x="455903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74" name="Oval 1673"/>
          <p:cNvSpPr/>
          <p:nvPr/>
        </p:nvSpPr>
        <p:spPr>
          <a:xfrm>
            <a:off x="540157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75" name="Oval 1674"/>
          <p:cNvSpPr/>
          <p:nvPr/>
        </p:nvSpPr>
        <p:spPr>
          <a:xfrm>
            <a:off x="624411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76" name="Oval 1675"/>
          <p:cNvSpPr/>
          <p:nvPr/>
        </p:nvSpPr>
        <p:spPr>
          <a:xfrm>
            <a:off x="877173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77" name="Oval 1676"/>
          <p:cNvSpPr/>
          <p:nvPr/>
        </p:nvSpPr>
        <p:spPr>
          <a:xfrm>
            <a:off x="792919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78" name="Oval 1677"/>
          <p:cNvSpPr/>
          <p:nvPr/>
        </p:nvSpPr>
        <p:spPr>
          <a:xfrm>
            <a:off x="1045681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79" name="Oval 1678"/>
          <p:cNvSpPr/>
          <p:nvPr/>
        </p:nvSpPr>
        <p:spPr>
          <a:xfrm>
            <a:off x="961427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80" name="Oval 860"/>
          <p:cNvSpPr/>
          <p:nvPr/>
        </p:nvSpPr>
        <p:spPr>
          <a:xfrm>
            <a:off x="12141892" y="758852"/>
            <a:ext cx="50109" cy="3538433"/>
          </a:xfrm>
          <a:custGeom>
            <a:avLst/>
            <a:gdLst/>
            <a:ahLst/>
            <a:cxnLst/>
            <a:rect l="l" t="t" r="r" b="b"/>
            <a:pathLst>
              <a:path w="50109" h="3538433">
                <a:moveTo>
                  <a:pt x="50109" y="3384355"/>
                </a:moveTo>
                <a:lnTo>
                  <a:pt x="50109" y="3538433"/>
                </a:lnTo>
                <a:cubicBezTo>
                  <a:pt x="20497" y="3525461"/>
                  <a:pt x="0" y="3495821"/>
                  <a:pt x="0" y="3461394"/>
                </a:cubicBezTo>
                <a:cubicBezTo>
                  <a:pt x="0" y="3426967"/>
                  <a:pt x="20497" y="3397327"/>
                  <a:pt x="50109" y="3384355"/>
                </a:cubicBezTo>
                <a:close/>
                <a:moveTo>
                  <a:pt x="50109" y="2538350"/>
                </a:moveTo>
                <a:lnTo>
                  <a:pt x="50109" y="2692428"/>
                </a:lnTo>
                <a:cubicBezTo>
                  <a:pt x="20497" y="2679456"/>
                  <a:pt x="0" y="2649816"/>
                  <a:pt x="0" y="2615389"/>
                </a:cubicBezTo>
                <a:cubicBezTo>
                  <a:pt x="0" y="2580962"/>
                  <a:pt x="20497" y="2551322"/>
                  <a:pt x="50109" y="2538350"/>
                </a:cubicBezTo>
                <a:close/>
                <a:moveTo>
                  <a:pt x="50109" y="1688095"/>
                </a:moveTo>
                <a:lnTo>
                  <a:pt x="50109" y="1842173"/>
                </a:lnTo>
                <a:cubicBezTo>
                  <a:pt x="20497" y="1829201"/>
                  <a:pt x="0" y="1799561"/>
                  <a:pt x="0" y="1765134"/>
                </a:cubicBezTo>
                <a:cubicBezTo>
                  <a:pt x="0" y="1730707"/>
                  <a:pt x="20497" y="1701067"/>
                  <a:pt x="50109" y="1688095"/>
                </a:cubicBezTo>
                <a:close/>
                <a:moveTo>
                  <a:pt x="50109" y="845498"/>
                </a:moveTo>
                <a:lnTo>
                  <a:pt x="50109" y="999576"/>
                </a:lnTo>
                <a:cubicBezTo>
                  <a:pt x="20497" y="986604"/>
                  <a:pt x="0" y="956964"/>
                  <a:pt x="0" y="922537"/>
                </a:cubicBezTo>
                <a:cubicBezTo>
                  <a:pt x="0" y="888110"/>
                  <a:pt x="20497" y="858470"/>
                  <a:pt x="50109" y="845498"/>
                </a:cubicBezTo>
                <a:close/>
                <a:moveTo>
                  <a:pt x="50109" y="0"/>
                </a:moveTo>
                <a:lnTo>
                  <a:pt x="50109" y="154078"/>
                </a:lnTo>
                <a:cubicBezTo>
                  <a:pt x="20497" y="141106"/>
                  <a:pt x="0" y="111466"/>
                  <a:pt x="0" y="77039"/>
                </a:cubicBezTo>
                <a:cubicBezTo>
                  <a:pt x="0" y="42612"/>
                  <a:pt x="20497" y="12972"/>
                  <a:pt x="5010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81" name="Oval 1680"/>
          <p:cNvSpPr/>
          <p:nvPr/>
        </p:nvSpPr>
        <p:spPr>
          <a:xfrm>
            <a:off x="1129935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82" name="Teardrop 3"/>
          <p:cNvSpPr/>
          <p:nvPr/>
        </p:nvSpPr>
        <p:spPr>
          <a:xfrm rot="5400000" flipH="1" flipV="1">
            <a:off x="617401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2"/>
                </a:moveTo>
                <a:cubicBezTo>
                  <a:pt x="210766" y="314775"/>
                  <a:pt x="210686" y="297561"/>
                  <a:pt x="215167" y="281312"/>
                </a:cubicBezTo>
                <a:cubicBezTo>
                  <a:pt x="205209" y="264960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3"/>
                  <a:pt x="50483" y="232539"/>
                  <a:pt x="37722" y="245300"/>
                </a:cubicBezTo>
                <a:cubicBezTo>
                  <a:pt x="20815" y="262208"/>
                  <a:pt x="11990" y="284137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4"/>
                  <a:pt x="66091" y="388259"/>
                  <a:pt x="82591" y="391302"/>
                </a:cubicBezTo>
                <a:cubicBezTo>
                  <a:pt x="100880" y="366700"/>
                  <a:pt x="130228" y="350982"/>
                  <a:pt x="163247" y="350982"/>
                </a:cubicBezTo>
                <a:cubicBezTo>
                  <a:pt x="186137" y="351421"/>
                  <a:pt x="201262" y="348532"/>
                  <a:pt x="211354" y="336664"/>
                </a:cubicBezTo>
                <a:cubicBezTo>
                  <a:pt x="212796" y="334969"/>
                  <a:pt x="214135" y="333090"/>
                  <a:pt x="215380" y="331012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8"/>
                  <a:pt x="73243" y="135634"/>
                  <a:pt x="73243" y="159545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7"/>
                  <a:pt x="230870" y="247949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8"/>
                </a:cubicBezTo>
                <a:cubicBezTo>
                  <a:pt x="113791" y="362537"/>
                  <a:pt x="73243" y="403086"/>
                  <a:pt x="73243" y="453105"/>
                </a:cubicBezTo>
                <a:cubicBezTo>
                  <a:pt x="73243" y="477015"/>
                  <a:pt x="82509" y="498762"/>
                  <a:pt x="97830" y="514773"/>
                </a:cubicBezTo>
                <a:close/>
                <a:moveTo>
                  <a:pt x="268140" y="219893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3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3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9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8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8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4"/>
                  <a:pt x="224382" y="66106"/>
                  <a:pt x="221373" y="82614"/>
                </a:cubicBezTo>
                <a:cubicBezTo>
                  <a:pt x="245960" y="100903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8"/>
                </a:cubicBezTo>
                <a:lnTo>
                  <a:pt x="306986" y="215277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2"/>
                  <a:pt x="254793" y="254779"/>
                  <a:pt x="254786" y="254787"/>
                </a:cubicBezTo>
                <a:cubicBezTo>
                  <a:pt x="254778" y="254794"/>
                  <a:pt x="254771" y="254802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8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4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4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2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1"/>
                  <a:pt x="306546" y="612645"/>
                  <a:pt x="306324" y="612648"/>
                </a:cubicBezTo>
                <a:cubicBezTo>
                  <a:pt x="281070" y="612257"/>
                  <a:pt x="255999" y="602326"/>
                  <a:pt x="236731" y="583058"/>
                </a:cubicBezTo>
                <a:cubicBezTo>
                  <a:pt x="223570" y="569897"/>
                  <a:pt x="214766" y="554031"/>
                  <a:pt x="210610" y="537175"/>
                </a:cubicBezTo>
                <a:cubicBezTo>
                  <a:pt x="195839" y="546241"/>
                  <a:pt x="178427" y="551215"/>
                  <a:pt x="159854" y="551215"/>
                </a:cubicBezTo>
                <a:cubicBezTo>
                  <a:pt x="132604" y="551215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2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8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6000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6"/>
                  <a:pt x="61434" y="178458"/>
                  <a:pt x="61434" y="159855"/>
                </a:cubicBezTo>
                <a:cubicBezTo>
                  <a:pt x="61434" y="132604"/>
                  <a:pt x="72139" y="107855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83" name="Teardrop 3"/>
          <p:cNvSpPr/>
          <p:nvPr/>
        </p:nvSpPr>
        <p:spPr>
          <a:xfrm rot="5400000" flipH="1" flipV="1">
            <a:off x="111877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1"/>
                </a:moveTo>
                <a:cubicBezTo>
                  <a:pt x="210766" y="314774"/>
                  <a:pt x="210686" y="297561"/>
                  <a:pt x="215167" y="281312"/>
                </a:cubicBezTo>
                <a:cubicBezTo>
                  <a:pt x="205209" y="264959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3"/>
                  <a:pt x="50483" y="232539"/>
                  <a:pt x="37722" y="245300"/>
                </a:cubicBezTo>
                <a:cubicBezTo>
                  <a:pt x="20815" y="262208"/>
                  <a:pt x="11990" y="284137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4"/>
                  <a:pt x="66091" y="388259"/>
                  <a:pt x="82591" y="391301"/>
                </a:cubicBezTo>
                <a:cubicBezTo>
                  <a:pt x="100880" y="366699"/>
                  <a:pt x="130228" y="350981"/>
                  <a:pt x="163247" y="350981"/>
                </a:cubicBezTo>
                <a:cubicBezTo>
                  <a:pt x="186137" y="351421"/>
                  <a:pt x="201262" y="348532"/>
                  <a:pt x="211354" y="336664"/>
                </a:cubicBezTo>
                <a:cubicBezTo>
                  <a:pt x="212796" y="334968"/>
                  <a:pt x="214135" y="333090"/>
                  <a:pt x="215380" y="331011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8"/>
                  <a:pt x="73243" y="135634"/>
                  <a:pt x="73243" y="159544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7"/>
                  <a:pt x="230870" y="247948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7"/>
                </a:cubicBezTo>
                <a:cubicBezTo>
                  <a:pt x="113791" y="362537"/>
                  <a:pt x="73243" y="403086"/>
                  <a:pt x="73243" y="453104"/>
                </a:cubicBezTo>
                <a:cubicBezTo>
                  <a:pt x="73243" y="477015"/>
                  <a:pt x="82509" y="498761"/>
                  <a:pt x="97830" y="514773"/>
                </a:cubicBezTo>
                <a:close/>
                <a:moveTo>
                  <a:pt x="268140" y="219892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2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2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9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7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7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3"/>
                  <a:pt x="224382" y="66105"/>
                  <a:pt x="221373" y="82614"/>
                </a:cubicBezTo>
                <a:cubicBezTo>
                  <a:pt x="245960" y="100902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7"/>
                </a:cubicBezTo>
                <a:lnTo>
                  <a:pt x="306986" y="215277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1"/>
                  <a:pt x="254793" y="254779"/>
                  <a:pt x="254786" y="254786"/>
                </a:cubicBezTo>
                <a:cubicBezTo>
                  <a:pt x="254778" y="254794"/>
                  <a:pt x="254771" y="254801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8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3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3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1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0"/>
                  <a:pt x="306546" y="612644"/>
                  <a:pt x="306324" y="612648"/>
                </a:cubicBezTo>
                <a:lnTo>
                  <a:pt x="306324" y="612648"/>
                </a:lnTo>
                <a:cubicBezTo>
                  <a:pt x="281070" y="612257"/>
                  <a:pt x="255999" y="602326"/>
                  <a:pt x="236731" y="583058"/>
                </a:cubicBezTo>
                <a:cubicBezTo>
                  <a:pt x="223570" y="569897"/>
                  <a:pt x="214766" y="554030"/>
                  <a:pt x="210610" y="537174"/>
                </a:cubicBezTo>
                <a:cubicBezTo>
                  <a:pt x="195839" y="546241"/>
                  <a:pt x="178427" y="551214"/>
                  <a:pt x="159854" y="551214"/>
                </a:cubicBezTo>
                <a:cubicBezTo>
                  <a:pt x="132604" y="551214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1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8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5999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5"/>
                  <a:pt x="61434" y="178457"/>
                  <a:pt x="61434" y="159854"/>
                </a:cubicBezTo>
                <a:cubicBezTo>
                  <a:pt x="61434" y="132604"/>
                  <a:pt x="72139" y="107854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84" name="Teardrop 3"/>
          <p:cNvSpPr/>
          <p:nvPr/>
        </p:nvSpPr>
        <p:spPr>
          <a:xfrm rot="5400000" flipH="1" flipV="1">
            <a:off x="196131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1"/>
                </a:moveTo>
                <a:cubicBezTo>
                  <a:pt x="210766" y="314774"/>
                  <a:pt x="210686" y="297561"/>
                  <a:pt x="215167" y="281312"/>
                </a:cubicBezTo>
                <a:cubicBezTo>
                  <a:pt x="205209" y="264959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3"/>
                  <a:pt x="50483" y="232539"/>
                  <a:pt x="37722" y="245300"/>
                </a:cubicBezTo>
                <a:cubicBezTo>
                  <a:pt x="20815" y="262208"/>
                  <a:pt x="11990" y="284137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4"/>
                  <a:pt x="66091" y="388259"/>
                  <a:pt x="82591" y="391301"/>
                </a:cubicBezTo>
                <a:cubicBezTo>
                  <a:pt x="100880" y="366700"/>
                  <a:pt x="130228" y="350981"/>
                  <a:pt x="163247" y="350981"/>
                </a:cubicBezTo>
                <a:cubicBezTo>
                  <a:pt x="186137" y="351421"/>
                  <a:pt x="201262" y="348532"/>
                  <a:pt x="211354" y="336664"/>
                </a:cubicBezTo>
                <a:cubicBezTo>
                  <a:pt x="212796" y="334968"/>
                  <a:pt x="214135" y="333090"/>
                  <a:pt x="215380" y="331011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8"/>
                  <a:pt x="73243" y="135634"/>
                  <a:pt x="73243" y="159544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7"/>
                  <a:pt x="230870" y="247948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8"/>
                </a:cubicBezTo>
                <a:cubicBezTo>
                  <a:pt x="113791" y="362537"/>
                  <a:pt x="73243" y="403086"/>
                  <a:pt x="73243" y="453105"/>
                </a:cubicBezTo>
                <a:cubicBezTo>
                  <a:pt x="73243" y="477015"/>
                  <a:pt x="82509" y="498761"/>
                  <a:pt x="97830" y="514773"/>
                </a:cubicBezTo>
                <a:close/>
                <a:moveTo>
                  <a:pt x="268140" y="219893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2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3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9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8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7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3"/>
                  <a:pt x="224382" y="66105"/>
                  <a:pt x="221373" y="82614"/>
                </a:cubicBezTo>
                <a:cubicBezTo>
                  <a:pt x="245960" y="100902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7"/>
                </a:cubicBezTo>
                <a:lnTo>
                  <a:pt x="306986" y="215277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1"/>
                  <a:pt x="254793" y="254779"/>
                  <a:pt x="254786" y="254786"/>
                </a:cubicBezTo>
                <a:cubicBezTo>
                  <a:pt x="254778" y="254794"/>
                  <a:pt x="254771" y="254801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8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4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90" y="546557"/>
                  <a:pt x="232545" y="562171"/>
                  <a:pt x="245300" y="574926"/>
                </a:cubicBezTo>
                <a:cubicBezTo>
                  <a:pt x="262207" y="591833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1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0"/>
                  <a:pt x="306546" y="612644"/>
                  <a:pt x="306324" y="612648"/>
                </a:cubicBezTo>
                <a:lnTo>
                  <a:pt x="306324" y="612648"/>
                </a:lnTo>
                <a:cubicBezTo>
                  <a:pt x="281070" y="612257"/>
                  <a:pt x="255999" y="602326"/>
                  <a:pt x="236731" y="583057"/>
                </a:cubicBezTo>
                <a:cubicBezTo>
                  <a:pt x="223570" y="569897"/>
                  <a:pt x="214766" y="554030"/>
                  <a:pt x="210610" y="537175"/>
                </a:cubicBezTo>
                <a:cubicBezTo>
                  <a:pt x="195839" y="546241"/>
                  <a:pt x="178427" y="551214"/>
                  <a:pt x="159854" y="551214"/>
                </a:cubicBezTo>
                <a:cubicBezTo>
                  <a:pt x="132604" y="551214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1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8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5999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5"/>
                  <a:pt x="61434" y="178457"/>
                  <a:pt x="61434" y="159855"/>
                </a:cubicBezTo>
                <a:cubicBezTo>
                  <a:pt x="61434" y="132604"/>
                  <a:pt x="72139" y="107854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85" name="Teardrop 3"/>
          <p:cNvSpPr/>
          <p:nvPr/>
        </p:nvSpPr>
        <p:spPr>
          <a:xfrm rot="5400000" flipH="1" flipV="1">
            <a:off x="280385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1"/>
                </a:moveTo>
                <a:cubicBezTo>
                  <a:pt x="210766" y="314774"/>
                  <a:pt x="210686" y="297561"/>
                  <a:pt x="215167" y="281312"/>
                </a:cubicBezTo>
                <a:cubicBezTo>
                  <a:pt x="205209" y="264959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3"/>
                  <a:pt x="50483" y="232539"/>
                  <a:pt x="37722" y="245300"/>
                </a:cubicBezTo>
                <a:cubicBezTo>
                  <a:pt x="20815" y="262208"/>
                  <a:pt x="11990" y="284137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4"/>
                  <a:pt x="66091" y="388259"/>
                  <a:pt x="82591" y="391301"/>
                </a:cubicBezTo>
                <a:cubicBezTo>
                  <a:pt x="100880" y="366700"/>
                  <a:pt x="130228" y="350981"/>
                  <a:pt x="163247" y="350981"/>
                </a:cubicBezTo>
                <a:cubicBezTo>
                  <a:pt x="186137" y="351421"/>
                  <a:pt x="201262" y="348532"/>
                  <a:pt x="211354" y="336664"/>
                </a:cubicBezTo>
                <a:cubicBezTo>
                  <a:pt x="212796" y="334968"/>
                  <a:pt x="214135" y="333090"/>
                  <a:pt x="215380" y="331011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8"/>
                  <a:pt x="73243" y="135634"/>
                  <a:pt x="73243" y="159545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7"/>
                  <a:pt x="230870" y="247948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8"/>
                </a:cubicBezTo>
                <a:cubicBezTo>
                  <a:pt x="113791" y="362537"/>
                  <a:pt x="73243" y="403086"/>
                  <a:pt x="73243" y="453105"/>
                </a:cubicBezTo>
                <a:cubicBezTo>
                  <a:pt x="73243" y="477015"/>
                  <a:pt x="82509" y="498761"/>
                  <a:pt x="97830" y="514773"/>
                </a:cubicBezTo>
                <a:close/>
                <a:moveTo>
                  <a:pt x="268140" y="219893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2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3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9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8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7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3"/>
                  <a:pt x="224382" y="66105"/>
                  <a:pt x="221373" y="82614"/>
                </a:cubicBezTo>
                <a:cubicBezTo>
                  <a:pt x="245960" y="100902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7"/>
                </a:cubicBezTo>
                <a:lnTo>
                  <a:pt x="306986" y="215277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2"/>
                  <a:pt x="254793" y="254779"/>
                  <a:pt x="254786" y="254786"/>
                </a:cubicBezTo>
                <a:cubicBezTo>
                  <a:pt x="254778" y="254794"/>
                  <a:pt x="254771" y="254801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8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4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3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1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0"/>
                  <a:pt x="306546" y="612644"/>
                  <a:pt x="306324" y="612648"/>
                </a:cubicBezTo>
                <a:lnTo>
                  <a:pt x="306324" y="612648"/>
                </a:lnTo>
                <a:cubicBezTo>
                  <a:pt x="281070" y="612257"/>
                  <a:pt x="255999" y="602326"/>
                  <a:pt x="236731" y="583057"/>
                </a:cubicBezTo>
                <a:cubicBezTo>
                  <a:pt x="223570" y="569897"/>
                  <a:pt x="214766" y="554030"/>
                  <a:pt x="210610" y="537175"/>
                </a:cubicBezTo>
                <a:cubicBezTo>
                  <a:pt x="195839" y="546241"/>
                  <a:pt x="178427" y="551214"/>
                  <a:pt x="159854" y="551214"/>
                </a:cubicBezTo>
                <a:cubicBezTo>
                  <a:pt x="132604" y="551214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1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8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6000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5"/>
                  <a:pt x="61434" y="178458"/>
                  <a:pt x="61434" y="159855"/>
                </a:cubicBezTo>
                <a:cubicBezTo>
                  <a:pt x="61434" y="132604"/>
                  <a:pt x="72139" y="107854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86" name="Teardrop 3"/>
          <p:cNvSpPr/>
          <p:nvPr/>
        </p:nvSpPr>
        <p:spPr>
          <a:xfrm rot="5400000" flipH="1" flipV="1">
            <a:off x="364639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1"/>
                </a:moveTo>
                <a:cubicBezTo>
                  <a:pt x="210766" y="314774"/>
                  <a:pt x="210686" y="297561"/>
                  <a:pt x="215167" y="281312"/>
                </a:cubicBezTo>
                <a:cubicBezTo>
                  <a:pt x="205209" y="264959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3"/>
                  <a:pt x="50483" y="232539"/>
                  <a:pt x="37722" y="245300"/>
                </a:cubicBezTo>
                <a:cubicBezTo>
                  <a:pt x="20815" y="262208"/>
                  <a:pt x="11990" y="284137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4"/>
                  <a:pt x="66091" y="388259"/>
                  <a:pt x="82591" y="391301"/>
                </a:cubicBezTo>
                <a:cubicBezTo>
                  <a:pt x="100880" y="366700"/>
                  <a:pt x="130228" y="350981"/>
                  <a:pt x="163247" y="350981"/>
                </a:cubicBezTo>
                <a:cubicBezTo>
                  <a:pt x="186137" y="351421"/>
                  <a:pt x="201262" y="348532"/>
                  <a:pt x="211354" y="336664"/>
                </a:cubicBezTo>
                <a:cubicBezTo>
                  <a:pt x="212796" y="334968"/>
                  <a:pt x="214135" y="333090"/>
                  <a:pt x="215380" y="331011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8"/>
                  <a:pt x="73243" y="135634"/>
                  <a:pt x="73243" y="159545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7"/>
                  <a:pt x="230870" y="247948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8"/>
                </a:cubicBezTo>
                <a:cubicBezTo>
                  <a:pt x="113791" y="362537"/>
                  <a:pt x="73243" y="403086"/>
                  <a:pt x="73243" y="453105"/>
                </a:cubicBezTo>
                <a:cubicBezTo>
                  <a:pt x="73243" y="477015"/>
                  <a:pt x="82509" y="498761"/>
                  <a:pt x="97830" y="514773"/>
                </a:cubicBezTo>
                <a:close/>
                <a:moveTo>
                  <a:pt x="268140" y="219893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2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3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9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8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7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3"/>
                  <a:pt x="224382" y="66105"/>
                  <a:pt x="221373" y="82614"/>
                </a:cubicBezTo>
                <a:cubicBezTo>
                  <a:pt x="245960" y="100902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7"/>
                </a:cubicBezTo>
                <a:lnTo>
                  <a:pt x="306986" y="215277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2"/>
                  <a:pt x="254793" y="254779"/>
                  <a:pt x="254786" y="254786"/>
                </a:cubicBezTo>
                <a:cubicBezTo>
                  <a:pt x="254778" y="254794"/>
                  <a:pt x="254771" y="254801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8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4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3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1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0"/>
                  <a:pt x="306546" y="612644"/>
                  <a:pt x="306324" y="612648"/>
                </a:cubicBezTo>
                <a:lnTo>
                  <a:pt x="306324" y="612648"/>
                </a:lnTo>
                <a:cubicBezTo>
                  <a:pt x="281070" y="612257"/>
                  <a:pt x="255999" y="602326"/>
                  <a:pt x="236731" y="583057"/>
                </a:cubicBezTo>
                <a:cubicBezTo>
                  <a:pt x="223570" y="569897"/>
                  <a:pt x="214766" y="554030"/>
                  <a:pt x="210610" y="537175"/>
                </a:cubicBezTo>
                <a:cubicBezTo>
                  <a:pt x="195839" y="546241"/>
                  <a:pt x="178427" y="551214"/>
                  <a:pt x="159854" y="551214"/>
                </a:cubicBezTo>
                <a:cubicBezTo>
                  <a:pt x="132604" y="551214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1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8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6000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5"/>
                  <a:pt x="61434" y="178458"/>
                  <a:pt x="61434" y="159855"/>
                </a:cubicBezTo>
                <a:cubicBezTo>
                  <a:pt x="61434" y="132604"/>
                  <a:pt x="72139" y="107854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87" name="Teardrop 3"/>
          <p:cNvSpPr/>
          <p:nvPr/>
        </p:nvSpPr>
        <p:spPr>
          <a:xfrm rot="5400000" flipH="1" flipV="1">
            <a:off x="448893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2"/>
                </a:moveTo>
                <a:cubicBezTo>
                  <a:pt x="210766" y="314775"/>
                  <a:pt x="210686" y="297561"/>
                  <a:pt x="215167" y="281312"/>
                </a:cubicBezTo>
                <a:cubicBezTo>
                  <a:pt x="205209" y="264960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3"/>
                  <a:pt x="50483" y="232539"/>
                  <a:pt x="37722" y="245300"/>
                </a:cubicBezTo>
                <a:cubicBezTo>
                  <a:pt x="20815" y="262208"/>
                  <a:pt x="11990" y="284137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4"/>
                  <a:pt x="66091" y="388259"/>
                  <a:pt x="82591" y="391302"/>
                </a:cubicBezTo>
                <a:cubicBezTo>
                  <a:pt x="100880" y="366700"/>
                  <a:pt x="130228" y="350982"/>
                  <a:pt x="163247" y="350982"/>
                </a:cubicBezTo>
                <a:cubicBezTo>
                  <a:pt x="186137" y="351421"/>
                  <a:pt x="201262" y="348532"/>
                  <a:pt x="211354" y="336664"/>
                </a:cubicBezTo>
                <a:cubicBezTo>
                  <a:pt x="212796" y="334969"/>
                  <a:pt x="214135" y="333090"/>
                  <a:pt x="215380" y="331012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8"/>
                  <a:pt x="73243" y="135634"/>
                  <a:pt x="73243" y="159545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7"/>
                  <a:pt x="230870" y="247949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8"/>
                </a:cubicBezTo>
                <a:cubicBezTo>
                  <a:pt x="113791" y="362537"/>
                  <a:pt x="73243" y="403086"/>
                  <a:pt x="73243" y="453105"/>
                </a:cubicBezTo>
                <a:cubicBezTo>
                  <a:pt x="73243" y="477015"/>
                  <a:pt x="82509" y="498762"/>
                  <a:pt x="97830" y="514773"/>
                </a:cubicBezTo>
                <a:close/>
                <a:moveTo>
                  <a:pt x="268140" y="219893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3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3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9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8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8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4"/>
                  <a:pt x="224382" y="66106"/>
                  <a:pt x="221373" y="82614"/>
                </a:cubicBezTo>
                <a:cubicBezTo>
                  <a:pt x="245960" y="100903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8"/>
                </a:cubicBezTo>
                <a:lnTo>
                  <a:pt x="306986" y="215278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2"/>
                  <a:pt x="254793" y="254779"/>
                  <a:pt x="254786" y="254787"/>
                </a:cubicBezTo>
                <a:cubicBezTo>
                  <a:pt x="254778" y="254794"/>
                  <a:pt x="254771" y="254802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8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4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4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2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1"/>
                  <a:pt x="306546" y="612645"/>
                  <a:pt x="306324" y="612648"/>
                </a:cubicBezTo>
                <a:cubicBezTo>
                  <a:pt x="281070" y="612257"/>
                  <a:pt x="255999" y="602326"/>
                  <a:pt x="236731" y="583058"/>
                </a:cubicBezTo>
                <a:cubicBezTo>
                  <a:pt x="223570" y="569897"/>
                  <a:pt x="214766" y="554031"/>
                  <a:pt x="210610" y="537175"/>
                </a:cubicBezTo>
                <a:cubicBezTo>
                  <a:pt x="195839" y="546241"/>
                  <a:pt x="178427" y="551215"/>
                  <a:pt x="159854" y="551215"/>
                </a:cubicBezTo>
                <a:cubicBezTo>
                  <a:pt x="132604" y="551215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2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8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6000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6"/>
                  <a:pt x="61434" y="178458"/>
                  <a:pt x="61434" y="159855"/>
                </a:cubicBezTo>
                <a:cubicBezTo>
                  <a:pt x="61434" y="132604"/>
                  <a:pt x="72139" y="107855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88" name="Teardrop 3"/>
          <p:cNvSpPr/>
          <p:nvPr/>
        </p:nvSpPr>
        <p:spPr>
          <a:xfrm rot="5400000" flipH="1" flipV="1">
            <a:off x="533147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2"/>
                </a:moveTo>
                <a:cubicBezTo>
                  <a:pt x="210766" y="314775"/>
                  <a:pt x="210686" y="297561"/>
                  <a:pt x="215167" y="281312"/>
                </a:cubicBezTo>
                <a:cubicBezTo>
                  <a:pt x="205209" y="264960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3"/>
                  <a:pt x="50483" y="232539"/>
                  <a:pt x="37722" y="245300"/>
                </a:cubicBezTo>
                <a:cubicBezTo>
                  <a:pt x="20815" y="262208"/>
                  <a:pt x="11990" y="284137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4"/>
                  <a:pt x="66091" y="388259"/>
                  <a:pt x="82591" y="391302"/>
                </a:cubicBezTo>
                <a:cubicBezTo>
                  <a:pt x="100880" y="366700"/>
                  <a:pt x="130228" y="350982"/>
                  <a:pt x="163247" y="350982"/>
                </a:cubicBezTo>
                <a:cubicBezTo>
                  <a:pt x="186137" y="351421"/>
                  <a:pt x="201262" y="348532"/>
                  <a:pt x="211354" y="336664"/>
                </a:cubicBezTo>
                <a:cubicBezTo>
                  <a:pt x="212796" y="334969"/>
                  <a:pt x="214135" y="333090"/>
                  <a:pt x="215380" y="331012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8"/>
                  <a:pt x="73243" y="135634"/>
                  <a:pt x="73243" y="159545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7"/>
                  <a:pt x="230870" y="247949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8"/>
                </a:cubicBezTo>
                <a:cubicBezTo>
                  <a:pt x="113791" y="362537"/>
                  <a:pt x="73243" y="403086"/>
                  <a:pt x="73243" y="453105"/>
                </a:cubicBezTo>
                <a:cubicBezTo>
                  <a:pt x="73243" y="477015"/>
                  <a:pt x="82509" y="498762"/>
                  <a:pt x="97830" y="514773"/>
                </a:cubicBezTo>
                <a:close/>
                <a:moveTo>
                  <a:pt x="268140" y="219893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3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3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9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8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8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4"/>
                  <a:pt x="224382" y="66106"/>
                  <a:pt x="221373" y="82614"/>
                </a:cubicBezTo>
                <a:cubicBezTo>
                  <a:pt x="245960" y="100903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8"/>
                </a:cubicBezTo>
                <a:lnTo>
                  <a:pt x="306986" y="215277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2"/>
                  <a:pt x="254793" y="254779"/>
                  <a:pt x="254786" y="254787"/>
                </a:cubicBezTo>
                <a:cubicBezTo>
                  <a:pt x="254778" y="254794"/>
                  <a:pt x="254771" y="254802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8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4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4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2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1"/>
                  <a:pt x="306546" y="612645"/>
                  <a:pt x="306324" y="612648"/>
                </a:cubicBezTo>
                <a:cubicBezTo>
                  <a:pt x="281070" y="612257"/>
                  <a:pt x="255999" y="602326"/>
                  <a:pt x="236731" y="583058"/>
                </a:cubicBezTo>
                <a:cubicBezTo>
                  <a:pt x="223570" y="569897"/>
                  <a:pt x="214766" y="554031"/>
                  <a:pt x="210610" y="537175"/>
                </a:cubicBezTo>
                <a:cubicBezTo>
                  <a:pt x="195839" y="546241"/>
                  <a:pt x="178427" y="551215"/>
                  <a:pt x="159854" y="551215"/>
                </a:cubicBezTo>
                <a:cubicBezTo>
                  <a:pt x="132604" y="551215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2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8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6000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6"/>
                  <a:pt x="61434" y="178458"/>
                  <a:pt x="61434" y="159855"/>
                </a:cubicBezTo>
                <a:cubicBezTo>
                  <a:pt x="61434" y="132604"/>
                  <a:pt x="72139" y="107855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89" name="Teardrop 3"/>
          <p:cNvSpPr/>
          <p:nvPr/>
        </p:nvSpPr>
        <p:spPr>
          <a:xfrm rot="5400000" flipH="1" flipV="1">
            <a:off x="785909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2"/>
                </a:moveTo>
                <a:cubicBezTo>
                  <a:pt x="210766" y="314775"/>
                  <a:pt x="210686" y="297561"/>
                  <a:pt x="215167" y="281312"/>
                </a:cubicBezTo>
                <a:cubicBezTo>
                  <a:pt x="205209" y="264960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3"/>
                  <a:pt x="50483" y="232539"/>
                  <a:pt x="37722" y="245300"/>
                </a:cubicBezTo>
                <a:cubicBezTo>
                  <a:pt x="20815" y="262208"/>
                  <a:pt x="11990" y="284137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4"/>
                  <a:pt x="66091" y="388259"/>
                  <a:pt x="82591" y="391302"/>
                </a:cubicBezTo>
                <a:cubicBezTo>
                  <a:pt x="100880" y="366700"/>
                  <a:pt x="130228" y="350982"/>
                  <a:pt x="163247" y="350982"/>
                </a:cubicBezTo>
                <a:cubicBezTo>
                  <a:pt x="186137" y="351421"/>
                  <a:pt x="201262" y="348532"/>
                  <a:pt x="211354" y="336664"/>
                </a:cubicBezTo>
                <a:cubicBezTo>
                  <a:pt x="212796" y="334969"/>
                  <a:pt x="214135" y="333090"/>
                  <a:pt x="215380" y="331012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8"/>
                  <a:pt x="73243" y="135634"/>
                  <a:pt x="73243" y="159545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7"/>
                  <a:pt x="230870" y="247949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8"/>
                </a:cubicBezTo>
                <a:cubicBezTo>
                  <a:pt x="113791" y="362537"/>
                  <a:pt x="73243" y="403086"/>
                  <a:pt x="73243" y="453105"/>
                </a:cubicBezTo>
                <a:cubicBezTo>
                  <a:pt x="73243" y="477015"/>
                  <a:pt x="82509" y="498762"/>
                  <a:pt x="97830" y="514773"/>
                </a:cubicBezTo>
                <a:close/>
                <a:moveTo>
                  <a:pt x="268140" y="219893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3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3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9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8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8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4"/>
                  <a:pt x="224382" y="66106"/>
                  <a:pt x="221373" y="82614"/>
                </a:cubicBezTo>
                <a:cubicBezTo>
                  <a:pt x="245960" y="100903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8"/>
                </a:cubicBezTo>
                <a:lnTo>
                  <a:pt x="306986" y="215278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2"/>
                  <a:pt x="254793" y="254779"/>
                  <a:pt x="254786" y="254787"/>
                </a:cubicBezTo>
                <a:cubicBezTo>
                  <a:pt x="254778" y="254794"/>
                  <a:pt x="254771" y="254802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8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4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4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2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1"/>
                  <a:pt x="306546" y="612645"/>
                  <a:pt x="306324" y="612648"/>
                </a:cubicBezTo>
                <a:cubicBezTo>
                  <a:pt x="281070" y="612257"/>
                  <a:pt x="255999" y="602326"/>
                  <a:pt x="236731" y="583058"/>
                </a:cubicBezTo>
                <a:cubicBezTo>
                  <a:pt x="223570" y="569897"/>
                  <a:pt x="214766" y="554031"/>
                  <a:pt x="210610" y="537175"/>
                </a:cubicBezTo>
                <a:cubicBezTo>
                  <a:pt x="195839" y="546241"/>
                  <a:pt x="178427" y="551215"/>
                  <a:pt x="159854" y="551215"/>
                </a:cubicBezTo>
                <a:cubicBezTo>
                  <a:pt x="132604" y="551215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2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8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6000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6"/>
                  <a:pt x="61434" y="178458"/>
                  <a:pt x="61434" y="159855"/>
                </a:cubicBezTo>
                <a:cubicBezTo>
                  <a:pt x="61434" y="132604"/>
                  <a:pt x="72139" y="107855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90" name="Teardrop 3"/>
          <p:cNvSpPr/>
          <p:nvPr/>
        </p:nvSpPr>
        <p:spPr>
          <a:xfrm rot="5400000" flipH="1" flipV="1">
            <a:off x="701655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2"/>
                </a:moveTo>
                <a:cubicBezTo>
                  <a:pt x="210766" y="314775"/>
                  <a:pt x="210686" y="297561"/>
                  <a:pt x="215167" y="281312"/>
                </a:cubicBezTo>
                <a:cubicBezTo>
                  <a:pt x="205209" y="264960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3"/>
                  <a:pt x="50483" y="232539"/>
                  <a:pt x="37722" y="245300"/>
                </a:cubicBezTo>
                <a:cubicBezTo>
                  <a:pt x="20815" y="262208"/>
                  <a:pt x="11990" y="284137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4"/>
                  <a:pt x="66091" y="388259"/>
                  <a:pt x="82591" y="391302"/>
                </a:cubicBezTo>
                <a:cubicBezTo>
                  <a:pt x="100880" y="366700"/>
                  <a:pt x="130228" y="350982"/>
                  <a:pt x="163247" y="350982"/>
                </a:cubicBezTo>
                <a:cubicBezTo>
                  <a:pt x="186137" y="351421"/>
                  <a:pt x="201262" y="348532"/>
                  <a:pt x="211354" y="336664"/>
                </a:cubicBezTo>
                <a:cubicBezTo>
                  <a:pt x="212796" y="334969"/>
                  <a:pt x="214135" y="333090"/>
                  <a:pt x="215380" y="331012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8"/>
                  <a:pt x="73243" y="135634"/>
                  <a:pt x="73243" y="159545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7"/>
                  <a:pt x="230870" y="247949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8"/>
                </a:cubicBezTo>
                <a:cubicBezTo>
                  <a:pt x="113791" y="362537"/>
                  <a:pt x="73243" y="403086"/>
                  <a:pt x="73243" y="453105"/>
                </a:cubicBezTo>
                <a:cubicBezTo>
                  <a:pt x="73243" y="477015"/>
                  <a:pt x="82509" y="498762"/>
                  <a:pt x="97830" y="514773"/>
                </a:cubicBezTo>
                <a:close/>
                <a:moveTo>
                  <a:pt x="268140" y="219893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3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3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9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8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8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4"/>
                  <a:pt x="224382" y="66106"/>
                  <a:pt x="221373" y="82614"/>
                </a:cubicBezTo>
                <a:cubicBezTo>
                  <a:pt x="245960" y="100903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8"/>
                </a:cubicBezTo>
                <a:lnTo>
                  <a:pt x="306986" y="215277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2"/>
                  <a:pt x="254793" y="254779"/>
                  <a:pt x="254786" y="254787"/>
                </a:cubicBezTo>
                <a:cubicBezTo>
                  <a:pt x="254778" y="254794"/>
                  <a:pt x="254771" y="254802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8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4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4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2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1"/>
                  <a:pt x="306546" y="612645"/>
                  <a:pt x="306324" y="612648"/>
                </a:cubicBezTo>
                <a:cubicBezTo>
                  <a:pt x="281070" y="612257"/>
                  <a:pt x="255999" y="602326"/>
                  <a:pt x="236731" y="583058"/>
                </a:cubicBezTo>
                <a:cubicBezTo>
                  <a:pt x="223570" y="569897"/>
                  <a:pt x="214766" y="554031"/>
                  <a:pt x="210610" y="537175"/>
                </a:cubicBezTo>
                <a:cubicBezTo>
                  <a:pt x="195839" y="546241"/>
                  <a:pt x="178427" y="551215"/>
                  <a:pt x="159854" y="551215"/>
                </a:cubicBezTo>
                <a:cubicBezTo>
                  <a:pt x="132604" y="551215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2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8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6000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6"/>
                  <a:pt x="61434" y="178458"/>
                  <a:pt x="61434" y="159855"/>
                </a:cubicBezTo>
                <a:cubicBezTo>
                  <a:pt x="61434" y="132604"/>
                  <a:pt x="72139" y="107855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91" name="Teardrop 3"/>
          <p:cNvSpPr/>
          <p:nvPr/>
        </p:nvSpPr>
        <p:spPr>
          <a:xfrm rot="5400000" flipH="1" flipV="1">
            <a:off x="954417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1"/>
                </a:moveTo>
                <a:cubicBezTo>
                  <a:pt x="210766" y="314774"/>
                  <a:pt x="210686" y="297561"/>
                  <a:pt x="215167" y="281312"/>
                </a:cubicBezTo>
                <a:cubicBezTo>
                  <a:pt x="205209" y="264959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2"/>
                  <a:pt x="50483" y="232539"/>
                  <a:pt x="37722" y="245300"/>
                </a:cubicBezTo>
                <a:cubicBezTo>
                  <a:pt x="20815" y="262207"/>
                  <a:pt x="11990" y="284136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3"/>
                  <a:pt x="66091" y="388259"/>
                  <a:pt x="82591" y="391301"/>
                </a:cubicBezTo>
                <a:cubicBezTo>
                  <a:pt x="100880" y="366699"/>
                  <a:pt x="130228" y="350981"/>
                  <a:pt x="163247" y="350981"/>
                </a:cubicBezTo>
                <a:cubicBezTo>
                  <a:pt x="186137" y="351420"/>
                  <a:pt x="201262" y="348532"/>
                  <a:pt x="211354" y="336664"/>
                </a:cubicBezTo>
                <a:cubicBezTo>
                  <a:pt x="212796" y="334968"/>
                  <a:pt x="214135" y="333090"/>
                  <a:pt x="215380" y="331011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7"/>
                  <a:pt x="73243" y="135634"/>
                  <a:pt x="73243" y="159544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6"/>
                  <a:pt x="230870" y="247948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7"/>
                </a:cubicBezTo>
                <a:cubicBezTo>
                  <a:pt x="113791" y="362537"/>
                  <a:pt x="73243" y="403086"/>
                  <a:pt x="73243" y="453104"/>
                </a:cubicBezTo>
                <a:cubicBezTo>
                  <a:pt x="73243" y="477015"/>
                  <a:pt x="82509" y="498761"/>
                  <a:pt x="97830" y="514773"/>
                </a:cubicBezTo>
                <a:close/>
                <a:moveTo>
                  <a:pt x="268140" y="219892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2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2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8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7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7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3"/>
                  <a:pt x="224382" y="66105"/>
                  <a:pt x="221373" y="82613"/>
                </a:cubicBezTo>
                <a:cubicBezTo>
                  <a:pt x="245960" y="100902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7"/>
                </a:cubicBezTo>
                <a:lnTo>
                  <a:pt x="306986" y="215277"/>
                </a:lnTo>
                <a:lnTo>
                  <a:pt x="306986" y="221928"/>
                </a:lnTo>
                <a:cubicBezTo>
                  <a:pt x="285145" y="221632"/>
                  <a:pt x="263250" y="229876"/>
                  <a:pt x="246580" y="246536"/>
                </a:cubicBezTo>
                <a:lnTo>
                  <a:pt x="254808" y="254763"/>
                </a:lnTo>
                <a:cubicBezTo>
                  <a:pt x="254801" y="254771"/>
                  <a:pt x="254793" y="254779"/>
                  <a:pt x="254786" y="254786"/>
                </a:cubicBezTo>
                <a:cubicBezTo>
                  <a:pt x="254778" y="254794"/>
                  <a:pt x="254771" y="254801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7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3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90" y="546557"/>
                  <a:pt x="232545" y="562171"/>
                  <a:pt x="245300" y="574926"/>
                </a:cubicBezTo>
                <a:cubicBezTo>
                  <a:pt x="262207" y="591833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1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0"/>
                  <a:pt x="306546" y="612645"/>
                  <a:pt x="306324" y="612648"/>
                </a:cubicBezTo>
                <a:cubicBezTo>
                  <a:pt x="281070" y="612257"/>
                  <a:pt x="255999" y="602326"/>
                  <a:pt x="236731" y="583057"/>
                </a:cubicBezTo>
                <a:cubicBezTo>
                  <a:pt x="223570" y="569897"/>
                  <a:pt x="214766" y="554030"/>
                  <a:pt x="210610" y="537174"/>
                </a:cubicBezTo>
                <a:cubicBezTo>
                  <a:pt x="195839" y="546241"/>
                  <a:pt x="178427" y="551214"/>
                  <a:pt x="159854" y="551214"/>
                </a:cubicBezTo>
                <a:cubicBezTo>
                  <a:pt x="132604" y="551214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1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7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5999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5"/>
                  <a:pt x="61434" y="178457"/>
                  <a:pt x="61434" y="159854"/>
                </a:cubicBezTo>
                <a:cubicBezTo>
                  <a:pt x="61434" y="132604"/>
                  <a:pt x="72139" y="107854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92" name="Teardrop 3"/>
          <p:cNvSpPr/>
          <p:nvPr/>
        </p:nvSpPr>
        <p:spPr>
          <a:xfrm rot="5400000" flipH="1" flipV="1">
            <a:off x="870163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1"/>
                </a:moveTo>
                <a:cubicBezTo>
                  <a:pt x="210766" y="314774"/>
                  <a:pt x="210686" y="297561"/>
                  <a:pt x="215167" y="281312"/>
                </a:cubicBezTo>
                <a:cubicBezTo>
                  <a:pt x="205209" y="264959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2"/>
                  <a:pt x="50483" y="232539"/>
                  <a:pt x="37722" y="245300"/>
                </a:cubicBezTo>
                <a:cubicBezTo>
                  <a:pt x="20815" y="262207"/>
                  <a:pt x="11990" y="284136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3"/>
                  <a:pt x="66091" y="388259"/>
                  <a:pt x="82591" y="391301"/>
                </a:cubicBezTo>
                <a:cubicBezTo>
                  <a:pt x="100880" y="366699"/>
                  <a:pt x="130228" y="350981"/>
                  <a:pt x="163247" y="350981"/>
                </a:cubicBezTo>
                <a:cubicBezTo>
                  <a:pt x="186137" y="351420"/>
                  <a:pt x="201262" y="348532"/>
                  <a:pt x="211354" y="336664"/>
                </a:cubicBezTo>
                <a:cubicBezTo>
                  <a:pt x="212796" y="334968"/>
                  <a:pt x="214135" y="333090"/>
                  <a:pt x="215380" y="331011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7"/>
                  <a:pt x="73243" y="135634"/>
                  <a:pt x="73243" y="159544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6"/>
                  <a:pt x="230870" y="247948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7"/>
                </a:cubicBezTo>
                <a:cubicBezTo>
                  <a:pt x="113791" y="362537"/>
                  <a:pt x="73243" y="403086"/>
                  <a:pt x="73243" y="453104"/>
                </a:cubicBezTo>
                <a:cubicBezTo>
                  <a:pt x="73243" y="477015"/>
                  <a:pt x="82509" y="498761"/>
                  <a:pt x="97830" y="514773"/>
                </a:cubicBezTo>
                <a:close/>
                <a:moveTo>
                  <a:pt x="268140" y="219892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2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2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8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7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7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3"/>
                  <a:pt x="224382" y="66105"/>
                  <a:pt x="221373" y="82613"/>
                </a:cubicBezTo>
                <a:cubicBezTo>
                  <a:pt x="245960" y="100902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7"/>
                </a:cubicBezTo>
                <a:lnTo>
                  <a:pt x="306986" y="215277"/>
                </a:lnTo>
                <a:lnTo>
                  <a:pt x="306986" y="221928"/>
                </a:lnTo>
                <a:cubicBezTo>
                  <a:pt x="285145" y="221632"/>
                  <a:pt x="263250" y="229876"/>
                  <a:pt x="246580" y="246536"/>
                </a:cubicBezTo>
                <a:lnTo>
                  <a:pt x="254808" y="254763"/>
                </a:lnTo>
                <a:cubicBezTo>
                  <a:pt x="254801" y="254771"/>
                  <a:pt x="254793" y="254779"/>
                  <a:pt x="254786" y="254786"/>
                </a:cubicBezTo>
                <a:cubicBezTo>
                  <a:pt x="254778" y="254794"/>
                  <a:pt x="254771" y="254801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7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3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3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1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0"/>
                  <a:pt x="306546" y="612645"/>
                  <a:pt x="306324" y="612648"/>
                </a:cubicBezTo>
                <a:cubicBezTo>
                  <a:pt x="281070" y="612257"/>
                  <a:pt x="255999" y="602326"/>
                  <a:pt x="236731" y="583057"/>
                </a:cubicBezTo>
                <a:cubicBezTo>
                  <a:pt x="223570" y="569897"/>
                  <a:pt x="214766" y="554030"/>
                  <a:pt x="210610" y="537174"/>
                </a:cubicBezTo>
                <a:cubicBezTo>
                  <a:pt x="195839" y="546241"/>
                  <a:pt x="178427" y="551214"/>
                  <a:pt x="159854" y="551214"/>
                </a:cubicBezTo>
                <a:cubicBezTo>
                  <a:pt x="132604" y="551214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1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7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5999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5"/>
                  <a:pt x="61434" y="178457"/>
                  <a:pt x="61434" y="159854"/>
                </a:cubicBezTo>
                <a:cubicBezTo>
                  <a:pt x="61434" y="132604"/>
                  <a:pt x="72139" y="107854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93" name="Teardrop 3"/>
          <p:cNvSpPr/>
          <p:nvPr/>
        </p:nvSpPr>
        <p:spPr>
          <a:xfrm rot="5400000" flipH="1" flipV="1">
            <a:off x="11229252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1"/>
                </a:moveTo>
                <a:cubicBezTo>
                  <a:pt x="210766" y="314774"/>
                  <a:pt x="210686" y="297561"/>
                  <a:pt x="215167" y="281312"/>
                </a:cubicBezTo>
                <a:cubicBezTo>
                  <a:pt x="205209" y="264959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2"/>
                  <a:pt x="50483" y="232539"/>
                  <a:pt x="37722" y="245300"/>
                </a:cubicBezTo>
                <a:cubicBezTo>
                  <a:pt x="20815" y="262207"/>
                  <a:pt x="11990" y="284136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3"/>
                  <a:pt x="66091" y="388259"/>
                  <a:pt x="82591" y="391301"/>
                </a:cubicBezTo>
                <a:cubicBezTo>
                  <a:pt x="100880" y="366699"/>
                  <a:pt x="130228" y="350981"/>
                  <a:pt x="163247" y="350981"/>
                </a:cubicBezTo>
                <a:cubicBezTo>
                  <a:pt x="186137" y="351420"/>
                  <a:pt x="201262" y="348532"/>
                  <a:pt x="211354" y="336664"/>
                </a:cubicBezTo>
                <a:cubicBezTo>
                  <a:pt x="212796" y="334968"/>
                  <a:pt x="214135" y="333090"/>
                  <a:pt x="215380" y="331011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7"/>
                  <a:pt x="73243" y="135634"/>
                  <a:pt x="73243" y="159544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6"/>
                  <a:pt x="230870" y="247948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7"/>
                </a:cubicBezTo>
                <a:cubicBezTo>
                  <a:pt x="113791" y="362537"/>
                  <a:pt x="73243" y="403086"/>
                  <a:pt x="73243" y="453104"/>
                </a:cubicBezTo>
                <a:cubicBezTo>
                  <a:pt x="73243" y="477015"/>
                  <a:pt x="82509" y="498761"/>
                  <a:pt x="97830" y="514773"/>
                </a:cubicBezTo>
                <a:close/>
                <a:moveTo>
                  <a:pt x="268140" y="219892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2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2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8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7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7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3"/>
                  <a:pt x="224382" y="66105"/>
                  <a:pt x="221373" y="82613"/>
                </a:cubicBezTo>
                <a:cubicBezTo>
                  <a:pt x="245960" y="100902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7"/>
                </a:cubicBezTo>
                <a:lnTo>
                  <a:pt x="306986" y="215277"/>
                </a:lnTo>
                <a:lnTo>
                  <a:pt x="306986" y="221928"/>
                </a:lnTo>
                <a:cubicBezTo>
                  <a:pt x="285145" y="221632"/>
                  <a:pt x="263250" y="229876"/>
                  <a:pt x="246580" y="246536"/>
                </a:cubicBezTo>
                <a:lnTo>
                  <a:pt x="254808" y="254763"/>
                </a:lnTo>
                <a:cubicBezTo>
                  <a:pt x="254801" y="254771"/>
                  <a:pt x="254793" y="254779"/>
                  <a:pt x="254786" y="254786"/>
                </a:cubicBezTo>
                <a:cubicBezTo>
                  <a:pt x="254778" y="254794"/>
                  <a:pt x="254771" y="254801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7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3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3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1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0"/>
                  <a:pt x="306546" y="612645"/>
                  <a:pt x="306324" y="612648"/>
                </a:cubicBezTo>
                <a:cubicBezTo>
                  <a:pt x="281070" y="612257"/>
                  <a:pt x="255999" y="602326"/>
                  <a:pt x="236731" y="583057"/>
                </a:cubicBezTo>
                <a:cubicBezTo>
                  <a:pt x="223570" y="569897"/>
                  <a:pt x="214766" y="554030"/>
                  <a:pt x="210610" y="537174"/>
                </a:cubicBezTo>
                <a:cubicBezTo>
                  <a:pt x="195839" y="546241"/>
                  <a:pt x="178427" y="551214"/>
                  <a:pt x="159854" y="551214"/>
                </a:cubicBezTo>
                <a:cubicBezTo>
                  <a:pt x="132604" y="551214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1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7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5999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5"/>
                  <a:pt x="61434" y="178457"/>
                  <a:pt x="61434" y="159854"/>
                </a:cubicBezTo>
                <a:cubicBezTo>
                  <a:pt x="61434" y="132604"/>
                  <a:pt x="72139" y="107854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94" name="Teardrop 3"/>
          <p:cNvSpPr/>
          <p:nvPr/>
        </p:nvSpPr>
        <p:spPr>
          <a:xfrm rot="5400000" flipH="1" flipV="1">
            <a:off x="1038671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1"/>
                </a:moveTo>
                <a:cubicBezTo>
                  <a:pt x="210766" y="314774"/>
                  <a:pt x="210686" y="297561"/>
                  <a:pt x="215167" y="281312"/>
                </a:cubicBezTo>
                <a:cubicBezTo>
                  <a:pt x="205209" y="264959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2"/>
                  <a:pt x="50483" y="232539"/>
                  <a:pt x="37722" y="245300"/>
                </a:cubicBezTo>
                <a:cubicBezTo>
                  <a:pt x="20815" y="262207"/>
                  <a:pt x="11990" y="284136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3"/>
                  <a:pt x="66091" y="388259"/>
                  <a:pt x="82591" y="391301"/>
                </a:cubicBezTo>
                <a:cubicBezTo>
                  <a:pt x="100880" y="366699"/>
                  <a:pt x="130228" y="350981"/>
                  <a:pt x="163247" y="350981"/>
                </a:cubicBezTo>
                <a:cubicBezTo>
                  <a:pt x="186137" y="351420"/>
                  <a:pt x="201262" y="348532"/>
                  <a:pt x="211354" y="336664"/>
                </a:cubicBezTo>
                <a:cubicBezTo>
                  <a:pt x="212796" y="334968"/>
                  <a:pt x="214135" y="333090"/>
                  <a:pt x="215380" y="331011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7"/>
                  <a:pt x="73243" y="135634"/>
                  <a:pt x="73243" y="159544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6"/>
                  <a:pt x="230870" y="247948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7"/>
                </a:cubicBezTo>
                <a:cubicBezTo>
                  <a:pt x="113791" y="362537"/>
                  <a:pt x="73243" y="403086"/>
                  <a:pt x="73243" y="453104"/>
                </a:cubicBezTo>
                <a:cubicBezTo>
                  <a:pt x="73243" y="477015"/>
                  <a:pt x="82509" y="498761"/>
                  <a:pt x="97830" y="514773"/>
                </a:cubicBezTo>
                <a:close/>
                <a:moveTo>
                  <a:pt x="268140" y="219892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2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2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8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7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7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3"/>
                  <a:pt x="224382" y="66105"/>
                  <a:pt x="221373" y="82613"/>
                </a:cubicBezTo>
                <a:cubicBezTo>
                  <a:pt x="245960" y="100902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7"/>
                </a:cubicBezTo>
                <a:lnTo>
                  <a:pt x="306986" y="215277"/>
                </a:lnTo>
                <a:lnTo>
                  <a:pt x="306986" y="221928"/>
                </a:lnTo>
                <a:cubicBezTo>
                  <a:pt x="285145" y="221632"/>
                  <a:pt x="263250" y="229876"/>
                  <a:pt x="246580" y="246536"/>
                </a:cubicBezTo>
                <a:lnTo>
                  <a:pt x="254808" y="254763"/>
                </a:lnTo>
                <a:cubicBezTo>
                  <a:pt x="254801" y="254771"/>
                  <a:pt x="254793" y="254779"/>
                  <a:pt x="254786" y="254786"/>
                </a:cubicBezTo>
                <a:cubicBezTo>
                  <a:pt x="254778" y="254794"/>
                  <a:pt x="254771" y="254801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7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3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3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1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0"/>
                  <a:pt x="306546" y="612645"/>
                  <a:pt x="306324" y="612648"/>
                </a:cubicBezTo>
                <a:cubicBezTo>
                  <a:pt x="281070" y="612257"/>
                  <a:pt x="255999" y="602326"/>
                  <a:pt x="236731" y="583057"/>
                </a:cubicBezTo>
                <a:cubicBezTo>
                  <a:pt x="223570" y="569897"/>
                  <a:pt x="214766" y="554030"/>
                  <a:pt x="210610" y="537174"/>
                </a:cubicBezTo>
                <a:cubicBezTo>
                  <a:pt x="195839" y="546241"/>
                  <a:pt x="178427" y="551214"/>
                  <a:pt x="159854" y="551214"/>
                </a:cubicBezTo>
                <a:cubicBezTo>
                  <a:pt x="132604" y="551214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1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7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5999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5"/>
                  <a:pt x="61434" y="178457"/>
                  <a:pt x="61434" y="159854"/>
                </a:cubicBezTo>
                <a:cubicBezTo>
                  <a:pt x="61434" y="132604"/>
                  <a:pt x="72139" y="107854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95" name="Teardrop 3"/>
          <p:cNvSpPr/>
          <p:nvPr/>
        </p:nvSpPr>
        <p:spPr>
          <a:xfrm rot="5400000" flipH="1" flipV="1">
            <a:off x="27623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1"/>
                </a:moveTo>
                <a:cubicBezTo>
                  <a:pt x="210766" y="314774"/>
                  <a:pt x="210686" y="297561"/>
                  <a:pt x="215167" y="281312"/>
                </a:cubicBezTo>
                <a:cubicBezTo>
                  <a:pt x="205209" y="264959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2"/>
                  <a:pt x="50483" y="232539"/>
                  <a:pt x="37722" y="245300"/>
                </a:cubicBezTo>
                <a:cubicBezTo>
                  <a:pt x="20815" y="262208"/>
                  <a:pt x="11990" y="284136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3"/>
                  <a:pt x="66091" y="388259"/>
                  <a:pt x="82591" y="391301"/>
                </a:cubicBezTo>
                <a:cubicBezTo>
                  <a:pt x="100880" y="366699"/>
                  <a:pt x="130228" y="350981"/>
                  <a:pt x="163247" y="350981"/>
                </a:cubicBezTo>
                <a:cubicBezTo>
                  <a:pt x="186137" y="351420"/>
                  <a:pt x="201262" y="348532"/>
                  <a:pt x="211354" y="336664"/>
                </a:cubicBezTo>
                <a:cubicBezTo>
                  <a:pt x="212796" y="334968"/>
                  <a:pt x="214135" y="333090"/>
                  <a:pt x="215380" y="331011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7"/>
                  <a:pt x="73243" y="135634"/>
                  <a:pt x="73243" y="159544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6"/>
                  <a:pt x="230870" y="247948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7"/>
                </a:cubicBezTo>
                <a:cubicBezTo>
                  <a:pt x="113791" y="362537"/>
                  <a:pt x="73243" y="403086"/>
                  <a:pt x="73243" y="453104"/>
                </a:cubicBezTo>
                <a:cubicBezTo>
                  <a:pt x="73243" y="477015"/>
                  <a:pt x="82509" y="498761"/>
                  <a:pt x="97830" y="514773"/>
                </a:cubicBezTo>
                <a:close/>
                <a:moveTo>
                  <a:pt x="268140" y="219893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2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3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8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7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7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3"/>
                  <a:pt x="224382" y="66105"/>
                  <a:pt x="221373" y="82614"/>
                </a:cubicBezTo>
                <a:cubicBezTo>
                  <a:pt x="245960" y="100902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7"/>
                </a:cubicBezTo>
                <a:lnTo>
                  <a:pt x="306986" y="215277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1"/>
                  <a:pt x="254793" y="254779"/>
                  <a:pt x="254786" y="254786"/>
                </a:cubicBezTo>
                <a:cubicBezTo>
                  <a:pt x="254778" y="254794"/>
                  <a:pt x="254771" y="254801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7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2"/>
                  <a:pt x="281637" y="397269"/>
                </a:cubicBezTo>
                <a:cubicBezTo>
                  <a:pt x="265010" y="407223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3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1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0"/>
                  <a:pt x="306546" y="612644"/>
                  <a:pt x="306324" y="612648"/>
                </a:cubicBezTo>
                <a:lnTo>
                  <a:pt x="306324" y="612648"/>
                </a:lnTo>
                <a:cubicBezTo>
                  <a:pt x="281070" y="612257"/>
                  <a:pt x="255999" y="602326"/>
                  <a:pt x="236731" y="583057"/>
                </a:cubicBezTo>
                <a:cubicBezTo>
                  <a:pt x="223570" y="569897"/>
                  <a:pt x="214766" y="554030"/>
                  <a:pt x="210610" y="537174"/>
                </a:cubicBezTo>
                <a:cubicBezTo>
                  <a:pt x="195839" y="546241"/>
                  <a:pt x="178427" y="551214"/>
                  <a:pt x="159854" y="551214"/>
                </a:cubicBezTo>
                <a:cubicBezTo>
                  <a:pt x="132604" y="551214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1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7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5999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5"/>
                  <a:pt x="61434" y="178457"/>
                  <a:pt x="61434" y="159854"/>
                </a:cubicBezTo>
                <a:cubicBezTo>
                  <a:pt x="61434" y="132604"/>
                  <a:pt x="72139" y="107854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96" name="Teardrop 3"/>
          <p:cNvSpPr/>
          <p:nvPr/>
        </p:nvSpPr>
        <p:spPr>
          <a:xfrm rot="5400000" flipH="1" flipV="1">
            <a:off x="11908617" y="4923"/>
            <a:ext cx="298552" cy="268215"/>
          </a:xfrm>
          <a:custGeom>
            <a:avLst/>
            <a:gdLst/>
            <a:ahLst/>
            <a:cxnLst/>
            <a:rect l="l" t="t" r="r" b="b"/>
            <a:pathLst>
              <a:path w="298552" h="268215">
                <a:moveTo>
                  <a:pt x="230951" y="239431"/>
                </a:moveTo>
                <a:lnTo>
                  <a:pt x="89396" y="97876"/>
                </a:lnTo>
                <a:cubicBezTo>
                  <a:pt x="74075" y="113887"/>
                  <a:pt x="64809" y="135634"/>
                  <a:pt x="64809" y="159544"/>
                </a:cubicBezTo>
                <a:cubicBezTo>
                  <a:pt x="64809" y="209563"/>
                  <a:pt x="105357" y="250112"/>
                  <a:pt x="155376" y="250112"/>
                </a:cubicBezTo>
                <a:cubicBezTo>
                  <a:pt x="174454" y="249746"/>
                  <a:pt x="198601" y="254980"/>
                  <a:pt x="211458" y="268141"/>
                </a:cubicBezTo>
                <a:cubicBezTo>
                  <a:pt x="215885" y="257686"/>
                  <a:pt x="222436" y="247948"/>
                  <a:pt x="230951" y="239431"/>
                </a:cubicBezTo>
                <a:close/>
                <a:moveTo>
                  <a:pt x="259706" y="219892"/>
                </a:moveTo>
                <a:cubicBezTo>
                  <a:pt x="246546" y="207035"/>
                  <a:pt x="241311" y="182889"/>
                  <a:pt x="241677" y="163811"/>
                </a:cubicBezTo>
                <a:cubicBezTo>
                  <a:pt x="241677" y="113792"/>
                  <a:pt x="201129" y="73244"/>
                  <a:pt x="151110" y="73244"/>
                </a:cubicBezTo>
                <a:cubicBezTo>
                  <a:pt x="127200" y="73244"/>
                  <a:pt x="105453" y="82510"/>
                  <a:pt x="89441" y="97831"/>
                </a:cubicBezTo>
                <a:lnTo>
                  <a:pt x="230996" y="239386"/>
                </a:lnTo>
                <a:cubicBezTo>
                  <a:pt x="239514" y="230871"/>
                  <a:pt x="249252" y="224320"/>
                  <a:pt x="259706" y="219892"/>
                </a:cubicBezTo>
                <a:close/>
                <a:moveTo>
                  <a:pt x="298552" y="138"/>
                </a:moveTo>
                <a:lnTo>
                  <a:pt x="298552" y="11636"/>
                </a:lnTo>
                <a:cubicBezTo>
                  <a:pt x="298344" y="11511"/>
                  <a:pt x="298133" y="11506"/>
                  <a:pt x="297922" y="11501"/>
                </a:cubicBezTo>
                <a:lnTo>
                  <a:pt x="297922" y="96667"/>
                </a:lnTo>
                <a:lnTo>
                  <a:pt x="297858" y="96667"/>
                </a:lnTo>
                <a:lnTo>
                  <a:pt x="297858" y="11501"/>
                </a:lnTo>
                <a:cubicBezTo>
                  <a:pt x="275703" y="11990"/>
                  <a:pt x="253773" y="20815"/>
                  <a:pt x="236866" y="37722"/>
                </a:cubicBezTo>
                <a:cubicBezTo>
                  <a:pt x="224105" y="50483"/>
                  <a:pt x="215948" y="66105"/>
                  <a:pt x="212939" y="82613"/>
                </a:cubicBezTo>
                <a:cubicBezTo>
                  <a:pt x="237526" y="100902"/>
                  <a:pt x="253233" y="130241"/>
                  <a:pt x="253233" y="163248"/>
                </a:cubicBezTo>
                <a:cubicBezTo>
                  <a:pt x="252734" y="189232"/>
                  <a:pt x="256525" y="205210"/>
                  <a:pt x="272877" y="215167"/>
                </a:cubicBezTo>
                <a:lnTo>
                  <a:pt x="298552" y="215277"/>
                </a:lnTo>
                <a:lnTo>
                  <a:pt x="298552" y="221928"/>
                </a:lnTo>
                <a:cubicBezTo>
                  <a:pt x="276711" y="221632"/>
                  <a:pt x="254816" y="229876"/>
                  <a:pt x="238146" y="246536"/>
                </a:cubicBezTo>
                <a:lnTo>
                  <a:pt x="246374" y="254763"/>
                </a:lnTo>
                <a:cubicBezTo>
                  <a:pt x="246367" y="254771"/>
                  <a:pt x="246359" y="254779"/>
                  <a:pt x="246352" y="254786"/>
                </a:cubicBezTo>
                <a:cubicBezTo>
                  <a:pt x="246344" y="254794"/>
                  <a:pt x="246337" y="254801"/>
                  <a:pt x="246329" y="254808"/>
                </a:cubicBezTo>
                <a:lnTo>
                  <a:pt x="238101" y="246581"/>
                </a:lnTo>
                <a:lnTo>
                  <a:pt x="223742" y="268215"/>
                </a:lnTo>
                <a:lnTo>
                  <a:pt x="190546" y="268215"/>
                </a:lnTo>
                <a:cubicBezTo>
                  <a:pt x="181969" y="262570"/>
                  <a:pt x="170130" y="261374"/>
                  <a:pt x="154813" y="261668"/>
                </a:cubicBezTo>
                <a:cubicBezTo>
                  <a:pt x="121806" y="261668"/>
                  <a:pt x="92467" y="245961"/>
                  <a:pt x="74178" y="221373"/>
                </a:cubicBezTo>
                <a:cubicBezTo>
                  <a:pt x="57670" y="224382"/>
                  <a:pt x="42049" y="232539"/>
                  <a:pt x="29288" y="245300"/>
                </a:cubicBezTo>
                <a:lnTo>
                  <a:pt x="13811" y="268215"/>
                </a:lnTo>
                <a:lnTo>
                  <a:pt x="0" y="268215"/>
                </a:lnTo>
                <a:cubicBezTo>
                  <a:pt x="4705" y="256723"/>
                  <a:pt x="11839" y="246048"/>
                  <a:pt x="21157" y="236731"/>
                </a:cubicBezTo>
                <a:cubicBezTo>
                  <a:pt x="34324" y="223564"/>
                  <a:pt x="50200" y="214757"/>
                  <a:pt x="67080" y="210684"/>
                </a:cubicBezTo>
                <a:cubicBezTo>
                  <a:pt x="57989" y="195895"/>
                  <a:pt x="53000" y="178457"/>
                  <a:pt x="53000" y="159854"/>
                </a:cubicBezTo>
                <a:cubicBezTo>
                  <a:pt x="53000" y="132604"/>
                  <a:pt x="63705" y="107854"/>
                  <a:pt x="81286" y="89721"/>
                </a:cubicBezTo>
                <a:cubicBezTo>
                  <a:pt x="99420" y="72140"/>
                  <a:pt x="124170" y="61435"/>
                  <a:pt x="151420" y="61435"/>
                </a:cubicBezTo>
                <a:cubicBezTo>
                  <a:pt x="170023" y="61435"/>
                  <a:pt x="187461" y="66424"/>
                  <a:pt x="202250" y="75515"/>
                </a:cubicBezTo>
                <a:cubicBezTo>
                  <a:pt x="206323" y="58635"/>
                  <a:pt x="215129" y="42758"/>
                  <a:pt x="228297" y="29591"/>
                </a:cubicBezTo>
                <a:cubicBezTo>
                  <a:pt x="247566" y="10322"/>
                  <a:pt x="272636" y="391"/>
                  <a:pt x="297890" y="0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97" name="Oval 881"/>
          <p:cNvSpPr/>
          <p:nvPr/>
        </p:nvSpPr>
        <p:spPr>
          <a:xfrm>
            <a:off x="346332" y="-10245"/>
            <a:ext cx="169752" cy="84875"/>
          </a:xfrm>
          <a:custGeom>
            <a:avLst/>
            <a:gdLst/>
            <a:ahLst/>
            <a:cxnLst/>
            <a:rect l="l" t="t" r="r" b="b"/>
            <a:pathLst>
              <a:path w="169752" h="84875">
                <a:moveTo>
                  <a:pt x="0" y="0"/>
                </a:moveTo>
                <a:lnTo>
                  <a:pt x="169752" y="0"/>
                </a:lnTo>
                <a:cubicBezTo>
                  <a:pt x="169752" y="46875"/>
                  <a:pt x="131752" y="84875"/>
                  <a:pt x="84876" y="84875"/>
                </a:cubicBezTo>
                <a:cubicBezTo>
                  <a:pt x="38000" y="84875"/>
                  <a:pt x="0" y="46875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98" name="Oval 882"/>
          <p:cNvSpPr/>
          <p:nvPr/>
        </p:nvSpPr>
        <p:spPr>
          <a:xfrm>
            <a:off x="1188872" y="-10245"/>
            <a:ext cx="169752" cy="84875"/>
          </a:xfrm>
          <a:custGeom>
            <a:avLst/>
            <a:gdLst/>
            <a:ahLst/>
            <a:cxnLst/>
            <a:rect l="l" t="t" r="r" b="b"/>
            <a:pathLst>
              <a:path w="169752" h="84875">
                <a:moveTo>
                  <a:pt x="0" y="0"/>
                </a:moveTo>
                <a:lnTo>
                  <a:pt x="169752" y="0"/>
                </a:lnTo>
                <a:cubicBezTo>
                  <a:pt x="169752" y="46875"/>
                  <a:pt x="131752" y="84875"/>
                  <a:pt x="84876" y="84875"/>
                </a:cubicBezTo>
                <a:cubicBezTo>
                  <a:pt x="38000" y="84875"/>
                  <a:pt x="0" y="46875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99" name="Oval 883"/>
          <p:cNvSpPr/>
          <p:nvPr/>
        </p:nvSpPr>
        <p:spPr>
          <a:xfrm>
            <a:off x="2031413" y="-10245"/>
            <a:ext cx="10160587" cy="84875"/>
          </a:xfrm>
          <a:custGeom>
            <a:avLst/>
            <a:gdLst/>
            <a:ahLst/>
            <a:cxnLst/>
            <a:rect l="l" t="t" r="r" b="b"/>
            <a:pathLst>
              <a:path w="10160587" h="84875">
                <a:moveTo>
                  <a:pt x="10110479" y="0"/>
                </a:moveTo>
                <a:lnTo>
                  <a:pt x="10160587" y="0"/>
                </a:lnTo>
                <a:lnTo>
                  <a:pt x="10160587" y="77038"/>
                </a:lnTo>
                <a:cubicBezTo>
                  <a:pt x="10130976" y="64066"/>
                  <a:pt x="10110479" y="34427"/>
                  <a:pt x="10110479" y="0"/>
                </a:cubicBezTo>
                <a:close/>
                <a:moveTo>
                  <a:pt x="9267940" y="0"/>
                </a:moveTo>
                <a:lnTo>
                  <a:pt x="9437692" y="0"/>
                </a:lnTo>
                <a:cubicBezTo>
                  <a:pt x="9437692" y="46875"/>
                  <a:pt x="9399692" y="84875"/>
                  <a:pt x="9352816" y="84875"/>
                </a:cubicBezTo>
                <a:cubicBezTo>
                  <a:pt x="9305940" y="84875"/>
                  <a:pt x="9267940" y="46875"/>
                  <a:pt x="9267940" y="0"/>
                </a:cubicBezTo>
                <a:close/>
                <a:moveTo>
                  <a:pt x="8425400" y="0"/>
                </a:moveTo>
                <a:lnTo>
                  <a:pt x="8595152" y="0"/>
                </a:lnTo>
                <a:cubicBezTo>
                  <a:pt x="8595152" y="46875"/>
                  <a:pt x="8557152" y="84875"/>
                  <a:pt x="8510276" y="84875"/>
                </a:cubicBezTo>
                <a:cubicBezTo>
                  <a:pt x="8463400" y="84875"/>
                  <a:pt x="8425400" y="46875"/>
                  <a:pt x="8425400" y="0"/>
                </a:cubicBezTo>
                <a:close/>
                <a:moveTo>
                  <a:pt x="7582860" y="0"/>
                </a:moveTo>
                <a:lnTo>
                  <a:pt x="7752612" y="0"/>
                </a:lnTo>
                <a:cubicBezTo>
                  <a:pt x="7752612" y="46875"/>
                  <a:pt x="7714612" y="84875"/>
                  <a:pt x="7667736" y="84875"/>
                </a:cubicBezTo>
                <a:cubicBezTo>
                  <a:pt x="7620860" y="84875"/>
                  <a:pt x="7582860" y="46875"/>
                  <a:pt x="7582860" y="0"/>
                </a:cubicBezTo>
                <a:close/>
                <a:moveTo>
                  <a:pt x="6740320" y="0"/>
                </a:moveTo>
                <a:lnTo>
                  <a:pt x="6910072" y="0"/>
                </a:lnTo>
                <a:cubicBezTo>
                  <a:pt x="6910072" y="46875"/>
                  <a:pt x="6872072" y="84875"/>
                  <a:pt x="6825196" y="84875"/>
                </a:cubicBezTo>
                <a:cubicBezTo>
                  <a:pt x="6778320" y="84875"/>
                  <a:pt x="6740320" y="46875"/>
                  <a:pt x="6740320" y="0"/>
                </a:cubicBezTo>
                <a:close/>
                <a:moveTo>
                  <a:pt x="5897780" y="0"/>
                </a:moveTo>
                <a:lnTo>
                  <a:pt x="6067532" y="0"/>
                </a:lnTo>
                <a:cubicBezTo>
                  <a:pt x="6067532" y="46875"/>
                  <a:pt x="6029532" y="84875"/>
                  <a:pt x="5982656" y="84875"/>
                </a:cubicBezTo>
                <a:cubicBezTo>
                  <a:pt x="5935780" y="84875"/>
                  <a:pt x="5897780" y="46875"/>
                  <a:pt x="5897780" y="0"/>
                </a:cubicBezTo>
                <a:close/>
                <a:moveTo>
                  <a:pt x="5055240" y="0"/>
                </a:moveTo>
                <a:lnTo>
                  <a:pt x="5224992" y="0"/>
                </a:lnTo>
                <a:cubicBezTo>
                  <a:pt x="5224992" y="46875"/>
                  <a:pt x="5186992" y="84875"/>
                  <a:pt x="5140116" y="84875"/>
                </a:cubicBezTo>
                <a:cubicBezTo>
                  <a:pt x="5093240" y="84875"/>
                  <a:pt x="5055240" y="46875"/>
                  <a:pt x="5055240" y="0"/>
                </a:cubicBezTo>
                <a:close/>
                <a:moveTo>
                  <a:pt x="4212700" y="0"/>
                </a:moveTo>
                <a:lnTo>
                  <a:pt x="4382452" y="0"/>
                </a:lnTo>
                <a:cubicBezTo>
                  <a:pt x="4382452" y="46875"/>
                  <a:pt x="4344452" y="84875"/>
                  <a:pt x="4297576" y="84875"/>
                </a:cubicBezTo>
                <a:cubicBezTo>
                  <a:pt x="4250700" y="84875"/>
                  <a:pt x="4212700" y="46875"/>
                  <a:pt x="4212700" y="0"/>
                </a:cubicBezTo>
                <a:close/>
                <a:moveTo>
                  <a:pt x="3370160" y="0"/>
                </a:moveTo>
                <a:lnTo>
                  <a:pt x="3539912" y="0"/>
                </a:lnTo>
                <a:cubicBezTo>
                  <a:pt x="3539912" y="46875"/>
                  <a:pt x="3501912" y="84875"/>
                  <a:pt x="3455036" y="84875"/>
                </a:cubicBezTo>
                <a:cubicBezTo>
                  <a:pt x="3408160" y="84875"/>
                  <a:pt x="3370160" y="46875"/>
                  <a:pt x="3370160" y="0"/>
                </a:cubicBezTo>
                <a:close/>
                <a:moveTo>
                  <a:pt x="2527620" y="0"/>
                </a:moveTo>
                <a:lnTo>
                  <a:pt x="2697372" y="0"/>
                </a:lnTo>
                <a:cubicBezTo>
                  <a:pt x="2697372" y="46875"/>
                  <a:pt x="2659372" y="84875"/>
                  <a:pt x="2612496" y="84875"/>
                </a:cubicBezTo>
                <a:cubicBezTo>
                  <a:pt x="2565620" y="84875"/>
                  <a:pt x="2527620" y="46875"/>
                  <a:pt x="2527620" y="0"/>
                </a:cubicBezTo>
                <a:close/>
                <a:moveTo>
                  <a:pt x="1685080" y="0"/>
                </a:moveTo>
                <a:lnTo>
                  <a:pt x="1854832" y="0"/>
                </a:lnTo>
                <a:cubicBezTo>
                  <a:pt x="1854832" y="46875"/>
                  <a:pt x="1816832" y="84875"/>
                  <a:pt x="1769956" y="84875"/>
                </a:cubicBezTo>
                <a:cubicBezTo>
                  <a:pt x="1723080" y="84875"/>
                  <a:pt x="1685080" y="46875"/>
                  <a:pt x="1685080" y="0"/>
                </a:cubicBezTo>
                <a:close/>
                <a:moveTo>
                  <a:pt x="842540" y="0"/>
                </a:moveTo>
                <a:lnTo>
                  <a:pt x="1012292" y="0"/>
                </a:lnTo>
                <a:cubicBezTo>
                  <a:pt x="1012292" y="46875"/>
                  <a:pt x="974292" y="84875"/>
                  <a:pt x="927416" y="84875"/>
                </a:cubicBezTo>
                <a:cubicBezTo>
                  <a:pt x="880540" y="84875"/>
                  <a:pt x="842540" y="46875"/>
                  <a:pt x="842540" y="0"/>
                </a:cubicBezTo>
                <a:close/>
                <a:moveTo>
                  <a:pt x="0" y="0"/>
                </a:moveTo>
                <a:lnTo>
                  <a:pt x="169752" y="0"/>
                </a:lnTo>
                <a:cubicBezTo>
                  <a:pt x="169752" y="46875"/>
                  <a:pt x="131752" y="84875"/>
                  <a:pt x="84876" y="84875"/>
                </a:cubicBezTo>
                <a:cubicBezTo>
                  <a:pt x="38000" y="84875"/>
                  <a:pt x="0" y="46875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00" name="Teardrop 3"/>
          <p:cNvSpPr/>
          <p:nvPr/>
        </p:nvSpPr>
        <p:spPr>
          <a:xfrm rot="5400000" flipH="1" flipV="1">
            <a:off x="644277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01" name="Oval 1700"/>
          <p:cNvSpPr/>
          <p:nvPr/>
        </p:nvSpPr>
        <p:spPr>
          <a:xfrm>
            <a:off x="712049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02" name="Teardrop 3"/>
          <p:cNvSpPr/>
          <p:nvPr/>
        </p:nvSpPr>
        <p:spPr>
          <a:xfrm rot="5400000" flipH="1" flipV="1">
            <a:off x="-148774" y="1103813"/>
            <a:ext cx="612648" cy="315100"/>
          </a:xfrm>
          <a:custGeom>
            <a:avLst/>
            <a:gdLst/>
            <a:ahLst/>
            <a:cxnLst/>
            <a:rect l="l" t="t" r="r" b="b"/>
            <a:pathLst>
              <a:path w="612648" h="315100">
                <a:moveTo>
                  <a:pt x="239386" y="75670"/>
                </a:moveTo>
                <a:cubicBezTo>
                  <a:pt x="230866" y="67149"/>
                  <a:pt x="224313" y="57406"/>
                  <a:pt x="219944" y="46909"/>
                </a:cubicBezTo>
                <a:cubicBezTo>
                  <a:pt x="207099" y="60107"/>
                  <a:pt x="182914" y="65356"/>
                  <a:pt x="163810" y="64989"/>
                </a:cubicBezTo>
                <a:cubicBezTo>
                  <a:pt x="113792" y="64989"/>
                  <a:pt x="73243" y="105538"/>
                  <a:pt x="73243" y="155556"/>
                </a:cubicBezTo>
                <a:cubicBezTo>
                  <a:pt x="73243" y="179467"/>
                  <a:pt x="82509" y="201213"/>
                  <a:pt x="97830" y="217225"/>
                </a:cubicBezTo>
                <a:close/>
                <a:moveTo>
                  <a:pt x="268191" y="95157"/>
                </a:moveTo>
                <a:cubicBezTo>
                  <a:pt x="257695" y="90787"/>
                  <a:pt x="247952" y="84234"/>
                  <a:pt x="239431" y="75715"/>
                </a:cubicBezTo>
                <a:lnTo>
                  <a:pt x="97875" y="217270"/>
                </a:lnTo>
                <a:cubicBezTo>
                  <a:pt x="113887" y="232591"/>
                  <a:pt x="135634" y="241857"/>
                  <a:pt x="159544" y="241857"/>
                </a:cubicBezTo>
                <a:cubicBezTo>
                  <a:pt x="184553" y="241857"/>
                  <a:pt x="207195" y="231720"/>
                  <a:pt x="223585" y="215331"/>
                </a:cubicBezTo>
                <a:cubicBezTo>
                  <a:pt x="239974" y="198941"/>
                  <a:pt x="250111" y="176299"/>
                  <a:pt x="250111" y="151290"/>
                </a:cubicBezTo>
                <a:cubicBezTo>
                  <a:pt x="249745" y="132187"/>
                  <a:pt x="254994" y="108002"/>
                  <a:pt x="268191" y="95157"/>
                </a:cubicBezTo>
                <a:close/>
                <a:moveTo>
                  <a:pt x="391275" y="232488"/>
                </a:moveTo>
                <a:cubicBezTo>
                  <a:pt x="366688" y="214199"/>
                  <a:pt x="350981" y="184860"/>
                  <a:pt x="350981" y="151853"/>
                </a:cubicBezTo>
                <a:cubicBezTo>
                  <a:pt x="351479" y="125869"/>
                  <a:pt x="347689" y="109892"/>
                  <a:pt x="331337" y="99934"/>
                </a:cubicBezTo>
                <a:cubicBezTo>
                  <a:pt x="315088" y="104415"/>
                  <a:pt x="297874" y="104335"/>
                  <a:pt x="281637" y="99721"/>
                </a:cubicBezTo>
                <a:cubicBezTo>
                  <a:pt x="265010" y="109675"/>
                  <a:pt x="261165" y="125694"/>
                  <a:pt x="261667" y="151853"/>
                </a:cubicBezTo>
                <a:cubicBezTo>
                  <a:pt x="261667" y="179968"/>
                  <a:pt x="250271" y="205421"/>
                  <a:pt x="231847" y="223846"/>
                </a:cubicBezTo>
                <a:lnTo>
                  <a:pt x="221347" y="232509"/>
                </a:lnTo>
                <a:cubicBezTo>
                  <a:pt x="224390" y="249009"/>
                  <a:pt x="232545" y="264623"/>
                  <a:pt x="245300" y="277378"/>
                </a:cubicBezTo>
                <a:cubicBezTo>
                  <a:pt x="262207" y="294285"/>
                  <a:pt x="284136" y="303111"/>
                  <a:pt x="306292" y="303599"/>
                </a:cubicBezTo>
                <a:lnTo>
                  <a:pt x="306292" y="218433"/>
                </a:lnTo>
                <a:lnTo>
                  <a:pt x="306356" y="218433"/>
                </a:lnTo>
                <a:lnTo>
                  <a:pt x="306356" y="303599"/>
                </a:lnTo>
                <a:cubicBezTo>
                  <a:pt x="328512" y="303110"/>
                  <a:pt x="350441" y="294285"/>
                  <a:pt x="367348" y="277378"/>
                </a:cubicBezTo>
                <a:cubicBezTo>
                  <a:pt x="380109" y="264617"/>
                  <a:pt x="388266" y="248996"/>
                  <a:pt x="391275" y="232488"/>
                </a:cubicBezTo>
                <a:close/>
                <a:moveTo>
                  <a:pt x="514773" y="217271"/>
                </a:moveTo>
                <a:lnTo>
                  <a:pt x="373218" y="75716"/>
                </a:lnTo>
                <a:cubicBezTo>
                  <a:pt x="364700" y="84231"/>
                  <a:pt x="354962" y="90781"/>
                  <a:pt x="344508" y="95209"/>
                </a:cubicBezTo>
                <a:cubicBezTo>
                  <a:pt x="357668" y="108066"/>
                  <a:pt x="362903" y="132212"/>
                  <a:pt x="362537" y="151290"/>
                </a:cubicBezTo>
                <a:cubicBezTo>
                  <a:pt x="362537" y="201309"/>
                  <a:pt x="403085" y="241857"/>
                  <a:pt x="453104" y="241857"/>
                </a:cubicBezTo>
                <a:cubicBezTo>
                  <a:pt x="477015" y="241857"/>
                  <a:pt x="498761" y="232592"/>
                  <a:pt x="514773" y="217271"/>
                </a:cubicBezTo>
                <a:close/>
                <a:moveTo>
                  <a:pt x="539405" y="155556"/>
                </a:moveTo>
                <a:cubicBezTo>
                  <a:pt x="539405" y="105538"/>
                  <a:pt x="498856" y="64989"/>
                  <a:pt x="448838" y="64989"/>
                </a:cubicBezTo>
                <a:cubicBezTo>
                  <a:pt x="429760" y="65355"/>
                  <a:pt x="405614" y="60121"/>
                  <a:pt x="392756" y="46961"/>
                </a:cubicBezTo>
                <a:cubicBezTo>
                  <a:pt x="388329" y="57415"/>
                  <a:pt x="381778" y="67153"/>
                  <a:pt x="373263" y="75671"/>
                </a:cubicBezTo>
                <a:lnTo>
                  <a:pt x="514818" y="217225"/>
                </a:lnTo>
                <a:cubicBezTo>
                  <a:pt x="530139" y="201213"/>
                  <a:pt x="539405" y="179467"/>
                  <a:pt x="539405" y="155556"/>
                </a:cubicBezTo>
                <a:close/>
                <a:moveTo>
                  <a:pt x="612648" y="8776"/>
                </a:moveTo>
                <a:cubicBezTo>
                  <a:pt x="612257" y="34030"/>
                  <a:pt x="602326" y="59101"/>
                  <a:pt x="583058" y="78369"/>
                </a:cubicBezTo>
                <a:cubicBezTo>
                  <a:pt x="569890" y="91537"/>
                  <a:pt x="554014" y="100343"/>
                  <a:pt x="537134" y="104416"/>
                </a:cubicBezTo>
                <a:cubicBezTo>
                  <a:pt x="546224" y="119205"/>
                  <a:pt x="551214" y="136643"/>
                  <a:pt x="551214" y="155247"/>
                </a:cubicBezTo>
                <a:cubicBezTo>
                  <a:pt x="551214" y="182497"/>
                  <a:pt x="540509" y="207247"/>
                  <a:pt x="522928" y="225380"/>
                </a:cubicBezTo>
                <a:lnTo>
                  <a:pt x="522928" y="225380"/>
                </a:lnTo>
                <a:cubicBezTo>
                  <a:pt x="504794" y="242961"/>
                  <a:pt x="480044" y="253667"/>
                  <a:pt x="452794" y="253667"/>
                </a:cubicBezTo>
                <a:cubicBezTo>
                  <a:pt x="434191" y="253667"/>
                  <a:pt x="416753" y="248677"/>
                  <a:pt x="401964" y="239586"/>
                </a:cubicBezTo>
                <a:cubicBezTo>
                  <a:pt x="397891" y="256466"/>
                  <a:pt x="389084" y="272342"/>
                  <a:pt x="375917" y="285509"/>
                </a:cubicBezTo>
                <a:cubicBezTo>
                  <a:pt x="356649" y="304778"/>
                  <a:pt x="331578" y="314709"/>
                  <a:pt x="306324" y="315100"/>
                </a:cubicBezTo>
                <a:lnTo>
                  <a:pt x="306324" y="315100"/>
                </a:lnTo>
                <a:cubicBezTo>
                  <a:pt x="281070" y="314709"/>
                  <a:pt x="255999" y="304778"/>
                  <a:pt x="236731" y="285509"/>
                </a:cubicBezTo>
                <a:cubicBezTo>
                  <a:pt x="223571" y="272349"/>
                  <a:pt x="214766" y="256482"/>
                  <a:pt x="210610" y="239626"/>
                </a:cubicBezTo>
                <a:cubicBezTo>
                  <a:pt x="195839" y="248693"/>
                  <a:pt x="178427" y="253666"/>
                  <a:pt x="159854" y="253666"/>
                </a:cubicBezTo>
                <a:cubicBezTo>
                  <a:pt x="132604" y="253666"/>
                  <a:pt x="107854" y="242961"/>
                  <a:pt x="89720" y="225380"/>
                </a:cubicBezTo>
                <a:lnTo>
                  <a:pt x="89720" y="225380"/>
                </a:lnTo>
                <a:cubicBezTo>
                  <a:pt x="72139" y="207247"/>
                  <a:pt x="61434" y="182497"/>
                  <a:pt x="61434" y="155247"/>
                </a:cubicBezTo>
                <a:cubicBezTo>
                  <a:pt x="61434" y="136673"/>
                  <a:pt x="66407" y="119262"/>
                  <a:pt x="75474" y="104490"/>
                </a:cubicBezTo>
                <a:cubicBezTo>
                  <a:pt x="58618" y="100334"/>
                  <a:pt x="42751" y="91530"/>
                  <a:pt x="29591" y="78369"/>
                </a:cubicBezTo>
                <a:cubicBezTo>
                  <a:pt x="10322" y="59101"/>
                  <a:pt x="391" y="34030"/>
                  <a:pt x="0" y="8776"/>
                </a:cubicBezTo>
                <a:lnTo>
                  <a:pt x="0" y="8776"/>
                </a:lnTo>
                <a:lnTo>
                  <a:pt x="1828" y="0"/>
                </a:lnTo>
                <a:lnTo>
                  <a:pt x="13374" y="0"/>
                </a:lnTo>
                <a:cubicBezTo>
                  <a:pt x="11782" y="2802"/>
                  <a:pt x="11567" y="5771"/>
                  <a:pt x="11501" y="8744"/>
                </a:cubicBezTo>
                <a:lnTo>
                  <a:pt x="96667" y="8744"/>
                </a:lnTo>
                <a:lnTo>
                  <a:pt x="96667" y="8808"/>
                </a:lnTo>
                <a:lnTo>
                  <a:pt x="11501" y="8808"/>
                </a:lnTo>
                <a:cubicBezTo>
                  <a:pt x="11989" y="30964"/>
                  <a:pt x="20815" y="52893"/>
                  <a:pt x="37722" y="69800"/>
                </a:cubicBezTo>
                <a:cubicBezTo>
                  <a:pt x="50477" y="82555"/>
                  <a:pt x="66091" y="90711"/>
                  <a:pt x="82592" y="93753"/>
                </a:cubicBezTo>
                <a:cubicBezTo>
                  <a:pt x="100880" y="69151"/>
                  <a:pt x="130228" y="53433"/>
                  <a:pt x="163247" y="53433"/>
                </a:cubicBezTo>
                <a:cubicBezTo>
                  <a:pt x="186137" y="53872"/>
                  <a:pt x="201262" y="50984"/>
                  <a:pt x="211355" y="39116"/>
                </a:cubicBezTo>
                <a:cubicBezTo>
                  <a:pt x="212796" y="37420"/>
                  <a:pt x="214135" y="35542"/>
                  <a:pt x="215380" y="33463"/>
                </a:cubicBezTo>
                <a:lnTo>
                  <a:pt x="215236" y="0"/>
                </a:lnTo>
                <a:lnTo>
                  <a:pt x="223506" y="0"/>
                </a:lnTo>
                <a:cubicBezTo>
                  <a:pt x="219687" y="24354"/>
                  <a:pt x="227777" y="49750"/>
                  <a:pt x="246535" y="68520"/>
                </a:cubicBezTo>
                <a:lnTo>
                  <a:pt x="254763" y="60293"/>
                </a:lnTo>
                <a:cubicBezTo>
                  <a:pt x="254771" y="60299"/>
                  <a:pt x="254778" y="60307"/>
                  <a:pt x="254786" y="60315"/>
                </a:cubicBezTo>
                <a:lnTo>
                  <a:pt x="254808" y="60338"/>
                </a:lnTo>
                <a:lnTo>
                  <a:pt x="246580" y="68565"/>
                </a:lnTo>
                <a:cubicBezTo>
                  <a:pt x="279582" y="101547"/>
                  <a:pt x="333066" y="101547"/>
                  <a:pt x="366068" y="68565"/>
                </a:cubicBezTo>
                <a:lnTo>
                  <a:pt x="357840" y="60338"/>
                </a:lnTo>
                <a:cubicBezTo>
                  <a:pt x="357847" y="60330"/>
                  <a:pt x="357855" y="60322"/>
                  <a:pt x="357862" y="60315"/>
                </a:cubicBezTo>
                <a:lnTo>
                  <a:pt x="357885" y="60293"/>
                </a:lnTo>
                <a:lnTo>
                  <a:pt x="366113" y="68520"/>
                </a:lnTo>
                <a:cubicBezTo>
                  <a:pt x="384871" y="49750"/>
                  <a:pt x="392961" y="24354"/>
                  <a:pt x="389142" y="0"/>
                </a:cubicBezTo>
                <a:lnTo>
                  <a:pt x="397337" y="0"/>
                </a:lnTo>
                <a:cubicBezTo>
                  <a:pt x="401479" y="11094"/>
                  <a:pt x="400548" y="22668"/>
                  <a:pt x="397481" y="33790"/>
                </a:cubicBezTo>
                <a:cubicBezTo>
                  <a:pt x="407439" y="50142"/>
                  <a:pt x="423417" y="53932"/>
                  <a:pt x="449401" y="53433"/>
                </a:cubicBezTo>
                <a:cubicBezTo>
                  <a:pt x="482407" y="53434"/>
                  <a:pt x="511746" y="69140"/>
                  <a:pt x="530035" y="93727"/>
                </a:cubicBezTo>
                <a:cubicBezTo>
                  <a:pt x="546543" y="90718"/>
                  <a:pt x="562165" y="82561"/>
                  <a:pt x="574926" y="69800"/>
                </a:cubicBezTo>
                <a:cubicBezTo>
                  <a:pt x="591833" y="52893"/>
                  <a:pt x="600658" y="30964"/>
                  <a:pt x="601147" y="8808"/>
                </a:cubicBezTo>
                <a:lnTo>
                  <a:pt x="515982" y="8808"/>
                </a:lnTo>
                <a:lnTo>
                  <a:pt x="515981" y="8744"/>
                </a:lnTo>
                <a:lnTo>
                  <a:pt x="601147" y="8744"/>
                </a:lnTo>
                <a:lnTo>
                  <a:pt x="599274" y="0"/>
                </a:lnTo>
                <a:lnTo>
                  <a:pt x="610820" y="0"/>
                </a:lnTo>
                <a:cubicBezTo>
                  <a:pt x="612423" y="2826"/>
                  <a:pt x="612602" y="5800"/>
                  <a:pt x="612648" y="8776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03" name="Oval 1702"/>
          <p:cNvSpPr/>
          <p:nvPr/>
        </p:nvSpPr>
        <p:spPr>
          <a:xfrm>
            <a:off x="37745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04" name="Teardrop 3"/>
          <p:cNvSpPr/>
          <p:nvPr/>
        </p:nvSpPr>
        <p:spPr>
          <a:xfrm rot="5400000" flipH="1" flipV="1">
            <a:off x="138753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05" name="Teardrop 3"/>
          <p:cNvSpPr/>
          <p:nvPr/>
        </p:nvSpPr>
        <p:spPr>
          <a:xfrm rot="5400000" flipH="1" flipV="1">
            <a:off x="223007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06" name="Teardrop 3"/>
          <p:cNvSpPr/>
          <p:nvPr/>
        </p:nvSpPr>
        <p:spPr>
          <a:xfrm rot="5400000" flipH="1" flipV="1">
            <a:off x="307261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07" name="Teardrop 3"/>
          <p:cNvSpPr/>
          <p:nvPr/>
        </p:nvSpPr>
        <p:spPr>
          <a:xfrm rot="5400000" flipH="1" flipV="1">
            <a:off x="391515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08" name="Teardrop 3"/>
          <p:cNvSpPr/>
          <p:nvPr/>
        </p:nvSpPr>
        <p:spPr>
          <a:xfrm rot="5400000" flipH="1" flipV="1">
            <a:off x="475769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09" name="Teardrop 3"/>
          <p:cNvSpPr/>
          <p:nvPr/>
        </p:nvSpPr>
        <p:spPr>
          <a:xfrm rot="5400000" flipH="1" flipV="1">
            <a:off x="560023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10" name="Oval 1709"/>
          <p:cNvSpPr/>
          <p:nvPr/>
        </p:nvSpPr>
        <p:spPr>
          <a:xfrm>
            <a:off x="122033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11" name="Oval 1710"/>
          <p:cNvSpPr/>
          <p:nvPr/>
        </p:nvSpPr>
        <p:spPr>
          <a:xfrm>
            <a:off x="206321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12" name="Oval 1711"/>
          <p:cNvSpPr/>
          <p:nvPr/>
        </p:nvSpPr>
        <p:spPr>
          <a:xfrm>
            <a:off x="290609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13" name="Oval 1712"/>
          <p:cNvSpPr/>
          <p:nvPr/>
        </p:nvSpPr>
        <p:spPr>
          <a:xfrm>
            <a:off x="374897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14" name="Oval 1713"/>
          <p:cNvSpPr/>
          <p:nvPr/>
        </p:nvSpPr>
        <p:spPr>
          <a:xfrm>
            <a:off x="459185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15" name="Oval 1714"/>
          <p:cNvSpPr/>
          <p:nvPr/>
        </p:nvSpPr>
        <p:spPr>
          <a:xfrm>
            <a:off x="543473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16" name="Oval 1715"/>
          <p:cNvSpPr/>
          <p:nvPr/>
        </p:nvSpPr>
        <p:spPr>
          <a:xfrm>
            <a:off x="627761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17" name="Teardrop 3"/>
          <p:cNvSpPr/>
          <p:nvPr/>
        </p:nvSpPr>
        <p:spPr>
          <a:xfrm rot="5400000" flipH="1" flipV="1">
            <a:off x="812785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18" name="Oval 1717"/>
          <p:cNvSpPr/>
          <p:nvPr/>
        </p:nvSpPr>
        <p:spPr>
          <a:xfrm>
            <a:off x="880625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19" name="Teardrop 3"/>
          <p:cNvSpPr/>
          <p:nvPr/>
        </p:nvSpPr>
        <p:spPr>
          <a:xfrm rot="5400000" flipH="1" flipV="1">
            <a:off x="728531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20" name="Oval 1719"/>
          <p:cNvSpPr/>
          <p:nvPr/>
        </p:nvSpPr>
        <p:spPr>
          <a:xfrm>
            <a:off x="796337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21" name="Teardrop 3"/>
          <p:cNvSpPr/>
          <p:nvPr/>
        </p:nvSpPr>
        <p:spPr>
          <a:xfrm rot="5400000" flipH="1" flipV="1">
            <a:off x="981293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22" name="Oval 1721"/>
          <p:cNvSpPr/>
          <p:nvPr/>
        </p:nvSpPr>
        <p:spPr>
          <a:xfrm>
            <a:off x="1049201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23" name="Teardrop 3"/>
          <p:cNvSpPr/>
          <p:nvPr/>
        </p:nvSpPr>
        <p:spPr>
          <a:xfrm rot="5400000" flipH="1" flipV="1">
            <a:off x="897039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24" name="Oval 1723"/>
          <p:cNvSpPr/>
          <p:nvPr/>
        </p:nvSpPr>
        <p:spPr>
          <a:xfrm>
            <a:off x="964913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25" name="Teardrop 3"/>
          <p:cNvSpPr/>
          <p:nvPr/>
        </p:nvSpPr>
        <p:spPr>
          <a:xfrm rot="5400000" flipH="1" flipV="1">
            <a:off x="11498011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26" name="Teardrop 3"/>
          <p:cNvSpPr/>
          <p:nvPr/>
        </p:nvSpPr>
        <p:spPr>
          <a:xfrm rot="5400000" flipH="1" flipV="1">
            <a:off x="1065547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27" name="Oval 1726"/>
          <p:cNvSpPr/>
          <p:nvPr/>
        </p:nvSpPr>
        <p:spPr>
          <a:xfrm>
            <a:off x="1133489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28" name="Teardrop 3"/>
          <p:cNvSpPr/>
          <p:nvPr/>
        </p:nvSpPr>
        <p:spPr>
          <a:xfrm rot="5400000" flipH="1" flipV="1">
            <a:off x="54499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29" name="Oval 1728"/>
          <p:cNvSpPr/>
          <p:nvPr/>
        </p:nvSpPr>
        <p:spPr>
          <a:xfrm>
            <a:off x="666451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30" name="Oval 1729"/>
          <p:cNvSpPr/>
          <p:nvPr/>
        </p:nvSpPr>
        <p:spPr>
          <a:xfrm>
            <a:off x="76673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31" name="Oval 1730"/>
          <p:cNvSpPr/>
          <p:nvPr/>
        </p:nvSpPr>
        <p:spPr>
          <a:xfrm>
            <a:off x="160927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32" name="Oval 1731"/>
          <p:cNvSpPr/>
          <p:nvPr/>
        </p:nvSpPr>
        <p:spPr>
          <a:xfrm>
            <a:off x="245181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33" name="Oval 1732"/>
          <p:cNvSpPr/>
          <p:nvPr/>
        </p:nvSpPr>
        <p:spPr>
          <a:xfrm>
            <a:off x="329435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34" name="Oval 1733"/>
          <p:cNvSpPr/>
          <p:nvPr/>
        </p:nvSpPr>
        <p:spPr>
          <a:xfrm>
            <a:off x="413689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35" name="Oval 1734"/>
          <p:cNvSpPr/>
          <p:nvPr/>
        </p:nvSpPr>
        <p:spPr>
          <a:xfrm>
            <a:off x="497943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36" name="Oval 1735"/>
          <p:cNvSpPr/>
          <p:nvPr/>
        </p:nvSpPr>
        <p:spPr>
          <a:xfrm>
            <a:off x="582197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37" name="Oval 1736"/>
          <p:cNvSpPr/>
          <p:nvPr/>
        </p:nvSpPr>
        <p:spPr>
          <a:xfrm>
            <a:off x="834959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38" name="Oval 1737"/>
          <p:cNvSpPr/>
          <p:nvPr/>
        </p:nvSpPr>
        <p:spPr>
          <a:xfrm>
            <a:off x="750705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39" name="Oval 1738"/>
          <p:cNvSpPr/>
          <p:nvPr/>
        </p:nvSpPr>
        <p:spPr>
          <a:xfrm>
            <a:off x="1003467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40" name="Oval 1739"/>
          <p:cNvSpPr/>
          <p:nvPr/>
        </p:nvSpPr>
        <p:spPr>
          <a:xfrm>
            <a:off x="919213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41" name="Oval 1740"/>
          <p:cNvSpPr/>
          <p:nvPr/>
        </p:nvSpPr>
        <p:spPr>
          <a:xfrm>
            <a:off x="11719750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42" name="Oval 1741"/>
          <p:cNvSpPr/>
          <p:nvPr/>
        </p:nvSpPr>
        <p:spPr>
          <a:xfrm>
            <a:off x="1087721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43" name="Teardrop 3"/>
          <p:cNvSpPr/>
          <p:nvPr/>
        </p:nvSpPr>
        <p:spPr>
          <a:xfrm rot="5400000" flipH="1" flipV="1">
            <a:off x="602118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44" name="Teardrop 3"/>
          <p:cNvSpPr/>
          <p:nvPr/>
        </p:nvSpPr>
        <p:spPr>
          <a:xfrm rot="5400000" flipH="1" flipV="1">
            <a:off x="96594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45" name="Teardrop 3"/>
          <p:cNvSpPr/>
          <p:nvPr/>
        </p:nvSpPr>
        <p:spPr>
          <a:xfrm rot="5400000" flipH="1" flipV="1">
            <a:off x="180848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46" name="Teardrop 3"/>
          <p:cNvSpPr/>
          <p:nvPr/>
        </p:nvSpPr>
        <p:spPr>
          <a:xfrm rot="5400000" flipH="1" flipV="1">
            <a:off x="265102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47" name="Teardrop 3"/>
          <p:cNvSpPr/>
          <p:nvPr/>
        </p:nvSpPr>
        <p:spPr>
          <a:xfrm rot="5400000" flipH="1" flipV="1">
            <a:off x="349356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48" name="Teardrop 3"/>
          <p:cNvSpPr/>
          <p:nvPr/>
        </p:nvSpPr>
        <p:spPr>
          <a:xfrm rot="5400000" flipH="1" flipV="1">
            <a:off x="433610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49" name="Teardrop 3"/>
          <p:cNvSpPr/>
          <p:nvPr/>
        </p:nvSpPr>
        <p:spPr>
          <a:xfrm rot="5400000" flipH="1" flipV="1">
            <a:off x="517864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50" name="Teardrop 3"/>
          <p:cNvSpPr/>
          <p:nvPr/>
        </p:nvSpPr>
        <p:spPr>
          <a:xfrm rot="5400000" flipH="1" flipV="1">
            <a:off x="770626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51" name="Teardrop 3"/>
          <p:cNvSpPr/>
          <p:nvPr/>
        </p:nvSpPr>
        <p:spPr>
          <a:xfrm rot="5400000" flipH="1" flipV="1">
            <a:off x="686372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52" name="Teardrop 3"/>
          <p:cNvSpPr/>
          <p:nvPr/>
        </p:nvSpPr>
        <p:spPr>
          <a:xfrm rot="5400000" flipH="1" flipV="1">
            <a:off x="939134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53" name="Teardrop 3"/>
          <p:cNvSpPr/>
          <p:nvPr/>
        </p:nvSpPr>
        <p:spPr>
          <a:xfrm rot="5400000" flipH="1" flipV="1">
            <a:off x="854880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54" name="Teardrop 3"/>
          <p:cNvSpPr/>
          <p:nvPr/>
        </p:nvSpPr>
        <p:spPr>
          <a:xfrm rot="5400000" flipH="1" flipV="1">
            <a:off x="11076421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55" name="Teardrop 3"/>
          <p:cNvSpPr/>
          <p:nvPr/>
        </p:nvSpPr>
        <p:spPr>
          <a:xfrm rot="5400000" flipH="1" flipV="1">
            <a:off x="1023388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56" name="Teardrop 3"/>
          <p:cNvSpPr/>
          <p:nvPr/>
        </p:nvSpPr>
        <p:spPr>
          <a:xfrm rot="5400000" flipH="1" flipV="1">
            <a:off x="12340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57" name="Teardrop 3"/>
          <p:cNvSpPr/>
          <p:nvPr/>
        </p:nvSpPr>
        <p:spPr>
          <a:xfrm rot="5400000" flipH="1" flipV="1">
            <a:off x="11760002" y="1531078"/>
            <a:ext cx="595781" cy="268215"/>
          </a:xfrm>
          <a:custGeom>
            <a:avLst/>
            <a:gdLst/>
            <a:ahLst/>
            <a:cxnLst/>
            <a:rect l="l" t="t" r="r" b="b"/>
            <a:pathLst>
              <a:path w="595781" h="268215">
                <a:moveTo>
                  <a:pt x="230951" y="239431"/>
                </a:moveTo>
                <a:lnTo>
                  <a:pt x="89396" y="97876"/>
                </a:lnTo>
                <a:cubicBezTo>
                  <a:pt x="74075" y="113887"/>
                  <a:pt x="64809" y="135634"/>
                  <a:pt x="64809" y="159544"/>
                </a:cubicBezTo>
                <a:cubicBezTo>
                  <a:pt x="64809" y="209563"/>
                  <a:pt x="105357" y="250112"/>
                  <a:pt x="155376" y="250112"/>
                </a:cubicBezTo>
                <a:cubicBezTo>
                  <a:pt x="174454" y="249746"/>
                  <a:pt x="198601" y="254980"/>
                  <a:pt x="211458" y="268141"/>
                </a:cubicBezTo>
                <a:cubicBezTo>
                  <a:pt x="215885" y="257686"/>
                  <a:pt x="222436" y="247948"/>
                  <a:pt x="230951" y="239431"/>
                </a:cubicBezTo>
                <a:close/>
                <a:moveTo>
                  <a:pt x="259706" y="219892"/>
                </a:moveTo>
                <a:cubicBezTo>
                  <a:pt x="246546" y="207035"/>
                  <a:pt x="241311" y="182889"/>
                  <a:pt x="241677" y="163811"/>
                </a:cubicBezTo>
                <a:cubicBezTo>
                  <a:pt x="241677" y="113792"/>
                  <a:pt x="201129" y="73244"/>
                  <a:pt x="151110" y="73244"/>
                </a:cubicBezTo>
                <a:cubicBezTo>
                  <a:pt x="127200" y="73244"/>
                  <a:pt x="105453" y="82510"/>
                  <a:pt x="89441" y="97831"/>
                </a:cubicBezTo>
                <a:lnTo>
                  <a:pt x="230996" y="239386"/>
                </a:lnTo>
                <a:cubicBezTo>
                  <a:pt x="239514" y="230871"/>
                  <a:pt x="249252" y="224320"/>
                  <a:pt x="259706" y="219892"/>
                </a:cubicBezTo>
                <a:close/>
                <a:moveTo>
                  <a:pt x="382868" y="82592"/>
                </a:moveTo>
                <a:cubicBezTo>
                  <a:pt x="379825" y="66091"/>
                  <a:pt x="371670" y="50477"/>
                  <a:pt x="358914" y="37722"/>
                </a:cubicBezTo>
                <a:cubicBezTo>
                  <a:pt x="342007" y="20815"/>
                  <a:pt x="320078" y="11989"/>
                  <a:pt x="297922" y="11501"/>
                </a:cubicBezTo>
                <a:lnTo>
                  <a:pt x="297922" y="96667"/>
                </a:lnTo>
                <a:lnTo>
                  <a:pt x="297858" y="96667"/>
                </a:lnTo>
                <a:lnTo>
                  <a:pt x="297858" y="11501"/>
                </a:lnTo>
                <a:cubicBezTo>
                  <a:pt x="275703" y="11990"/>
                  <a:pt x="253773" y="20815"/>
                  <a:pt x="236866" y="37722"/>
                </a:cubicBezTo>
                <a:cubicBezTo>
                  <a:pt x="224105" y="50483"/>
                  <a:pt x="215948" y="66105"/>
                  <a:pt x="212939" y="82613"/>
                </a:cubicBezTo>
                <a:cubicBezTo>
                  <a:pt x="237526" y="100902"/>
                  <a:pt x="253233" y="130241"/>
                  <a:pt x="253233" y="163248"/>
                </a:cubicBezTo>
                <a:cubicBezTo>
                  <a:pt x="252735" y="189232"/>
                  <a:pt x="256525" y="205210"/>
                  <a:pt x="272877" y="215167"/>
                </a:cubicBezTo>
                <a:cubicBezTo>
                  <a:pt x="289126" y="210687"/>
                  <a:pt x="306340" y="210767"/>
                  <a:pt x="322577" y="215380"/>
                </a:cubicBezTo>
                <a:cubicBezTo>
                  <a:pt x="324655" y="214136"/>
                  <a:pt x="326534" y="212797"/>
                  <a:pt x="328229" y="211355"/>
                </a:cubicBezTo>
                <a:cubicBezTo>
                  <a:pt x="340097" y="201263"/>
                  <a:pt x="342986" y="186138"/>
                  <a:pt x="342547" y="163248"/>
                </a:cubicBezTo>
                <a:cubicBezTo>
                  <a:pt x="342547" y="130228"/>
                  <a:pt x="358265" y="100880"/>
                  <a:pt x="382868" y="82592"/>
                </a:cubicBezTo>
                <a:close/>
                <a:moveTo>
                  <a:pt x="506339" y="97830"/>
                </a:moveTo>
                <a:cubicBezTo>
                  <a:pt x="490327" y="82509"/>
                  <a:pt x="468581" y="73244"/>
                  <a:pt x="444670" y="73244"/>
                </a:cubicBezTo>
                <a:cubicBezTo>
                  <a:pt x="394651" y="73244"/>
                  <a:pt x="354103" y="113792"/>
                  <a:pt x="354103" y="163811"/>
                </a:cubicBezTo>
                <a:cubicBezTo>
                  <a:pt x="354470" y="182914"/>
                  <a:pt x="349220" y="207099"/>
                  <a:pt x="336023" y="219944"/>
                </a:cubicBezTo>
                <a:cubicBezTo>
                  <a:pt x="346519" y="224314"/>
                  <a:pt x="356263" y="230867"/>
                  <a:pt x="364783" y="239386"/>
                </a:cubicBezTo>
                <a:close/>
                <a:moveTo>
                  <a:pt x="530971" y="159544"/>
                </a:moveTo>
                <a:cubicBezTo>
                  <a:pt x="530971" y="135634"/>
                  <a:pt x="521705" y="113887"/>
                  <a:pt x="506384" y="97876"/>
                </a:cubicBezTo>
                <a:lnTo>
                  <a:pt x="364828" y="239431"/>
                </a:lnTo>
                <a:cubicBezTo>
                  <a:pt x="373348" y="247952"/>
                  <a:pt x="379901" y="257695"/>
                  <a:pt x="384270" y="268192"/>
                </a:cubicBezTo>
                <a:cubicBezTo>
                  <a:pt x="397115" y="254994"/>
                  <a:pt x="421300" y="249745"/>
                  <a:pt x="440404" y="250111"/>
                </a:cubicBezTo>
                <a:cubicBezTo>
                  <a:pt x="465413" y="250112"/>
                  <a:pt x="488055" y="239974"/>
                  <a:pt x="504444" y="223585"/>
                </a:cubicBezTo>
                <a:cubicBezTo>
                  <a:pt x="520834" y="207196"/>
                  <a:pt x="530971" y="184554"/>
                  <a:pt x="530971" y="159544"/>
                </a:cubicBezTo>
                <a:close/>
                <a:moveTo>
                  <a:pt x="595781" y="268215"/>
                </a:moveTo>
                <a:lnTo>
                  <a:pt x="581969" y="268215"/>
                </a:lnTo>
                <a:cubicBezTo>
                  <a:pt x="578743" y="259654"/>
                  <a:pt x="573266" y="252074"/>
                  <a:pt x="566492" y="245300"/>
                </a:cubicBezTo>
                <a:cubicBezTo>
                  <a:pt x="553737" y="232545"/>
                  <a:pt x="538123" y="224389"/>
                  <a:pt x="521623" y="221347"/>
                </a:cubicBezTo>
                <a:cubicBezTo>
                  <a:pt x="519174" y="225205"/>
                  <a:pt x="516174" y="228633"/>
                  <a:pt x="512960" y="231847"/>
                </a:cubicBezTo>
                <a:cubicBezTo>
                  <a:pt x="494535" y="250272"/>
                  <a:pt x="469082" y="261667"/>
                  <a:pt x="440967" y="261667"/>
                </a:cubicBezTo>
                <a:cubicBezTo>
                  <a:pt x="425629" y="261373"/>
                  <a:pt x="413777" y="262574"/>
                  <a:pt x="405186" y="268215"/>
                </a:cubicBezTo>
                <a:lnTo>
                  <a:pt x="372038" y="268215"/>
                </a:lnTo>
                <a:cubicBezTo>
                  <a:pt x="369178" y="260078"/>
                  <a:pt x="364042" y="252948"/>
                  <a:pt x="357679" y="246581"/>
                </a:cubicBezTo>
                <a:lnTo>
                  <a:pt x="349451" y="254808"/>
                </a:lnTo>
                <a:lnTo>
                  <a:pt x="349428" y="254786"/>
                </a:lnTo>
                <a:cubicBezTo>
                  <a:pt x="349421" y="254779"/>
                  <a:pt x="349413" y="254771"/>
                  <a:pt x="349406" y="254763"/>
                </a:cubicBezTo>
                <a:lnTo>
                  <a:pt x="357634" y="246536"/>
                </a:lnTo>
                <a:cubicBezTo>
                  <a:pt x="324632" y="213554"/>
                  <a:pt x="271148" y="213554"/>
                  <a:pt x="238146" y="246536"/>
                </a:cubicBezTo>
                <a:lnTo>
                  <a:pt x="246374" y="254763"/>
                </a:lnTo>
                <a:cubicBezTo>
                  <a:pt x="246367" y="254771"/>
                  <a:pt x="246359" y="254779"/>
                  <a:pt x="246352" y="254786"/>
                </a:cubicBezTo>
                <a:cubicBezTo>
                  <a:pt x="246344" y="254794"/>
                  <a:pt x="246337" y="254801"/>
                  <a:pt x="246329" y="254808"/>
                </a:cubicBezTo>
                <a:lnTo>
                  <a:pt x="238101" y="246581"/>
                </a:lnTo>
                <a:lnTo>
                  <a:pt x="223742" y="268215"/>
                </a:lnTo>
                <a:lnTo>
                  <a:pt x="190546" y="268215"/>
                </a:lnTo>
                <a:cubicBezTo>
                  <a:pt x="181969" y="262570"/>
                  <a:pt x="170130" y="261374"/>
                  <a:pt x="154813" y="261668"/>
                </a:cubicBezTo>
                <a:cubicBezTo>
                  <a:pt x="121806" y="261668"/>
                  <a:pt x="92467" y="245961"/>
                  <a:pt x="74178" y="221373"/>
                </a:cubicBezTo>
                <a:cubicBezTo>
                  <a:pt x="57671" y="224382"/>
                  <a:pt x="42049" y="232539"/>
                  <a:pt x="29288" y="245300"/>
                </a:cubicBezTo>
                <a:lnTo>
                  <a:pt x="13811" y="268215"/>
                </a:lnTo>
                <a:lnTo>
                  <a:pt x="0" y="268215"/>
                </a:lnTo>
                <a:cubicBezTo>
                  <a:pt x="4705" y="256723"/>
                  <a:pt x="11839" y="246048"/>
                  <a:pt x="21157" y="236731"/>
                </a:cubicBezTo>
                <a:cubicBezTo>
                  <a:pt x="34324" y="223564"/>
                  <a:pt x="50200" y="214757"/>
                  <a:pt x="67080" y="210684"/>
                </a:cubicBezTo>
                <a:cubicBezTo>
                  <a:pt x="57989" y="195895"/>
                  <a:pt x="53000" y="178457"/>
                  <a:pt x="53000" y="159854"/>
                </a:cubicBezTo>
                <a:cubicBezTo>
                  <a:pt x="53000" y="132604"/>
                  <a:pt x="63705" y="107854"/>
                  <a:pt x="81286" y="89721"/>
                </a:cubicBezTo>
                <a:lnTo>
                  <a:pt x="81286" y="89721"/>
                </a:lnTo>
                <a:cubicBezTo>
                  <a:pt x="99420" y="72140"/>
                  <a:pt x="124170" y="61435"/>
                  <a:pt x="151420" y="61435"/>
                </a:cubicBezTo>
                <a:cubicBezTo>
                  <a:pt x="170023" y="61435"/>
                  <a:pt x="187461" y="66424"/>
                  <a:pt x="202250" y="75515"/>
                </a:cubicBezTo>
                <a:cubicBezTo>
                  <a:pt x="206323" y="58635"/>
                  <a:pt x="215130" y="42758"/>
                  <a:pt x="228297" y="29591"/>
                </a:cubicBezTo>
                <a:cubicBezTo>
                  <a:pt x="247566" y="10322"/>
                  <a:pt x="272636" y="391"/>
                  <a:pt x="297890" y="0"/>
                </a:cubicBezTo>
                <a:lnTo>
                  <a:pt x="297890" y="0"/>
                </a:lnTo>
                <a:cubicBezTo>
                  <a:pt x="323144" y="391"/>
                  <a:pt x="348215" y="10322"/>
                  <a:pt x="367484" y="29591"/>
                </a:cubicBezTo>
                <a:cubicBezTo>
                  <a:pt x="380644" y="42751"/>
                  <a:pt x="389448" y="58618"/>
                  <a:pt x="393604" y="75474"/>
                </a:cubicBezTo>
                <a:cubicBezTo>
                  <a:pt x="408376" y="66408"/>
                  <a:pt x="425787" y="61434"/>
                  <a:pt x="444360" y="61434"/>
                </a:cubicBezTo>
                <a:cubicBezTo>
                  <a:pt x="471610" y="61434"/>
                  <a:pt x="496360" y="72140"/>
                  <a:pt x="514494" y="89721"/>
                </a:cubicBezTo>
                <a:cubicBezTo>
                  <a:pt x="532075" y="107854"/>
                  <a:pt x="542780" y="132604"/>
                  <a:pt x="542780" y="159854"/>
                </a:cubicBezTo>
                <a:cubicBezTo>
                  <a:pt x="542780" y="178427"/>
                  <a:pt x="537807" y="195839"/>
                  <a:pt x="528740" y="210610"/>
                </a:cubicBezTo>
                <a:cubicBezTo>
                  <a:pt x="545596" y="214766"/>
                  <a:pt x="561463" y="223570"/>
                  <a:pt x="574624" y="236731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58" name="Oval 1757"/>
          <p:cNvSpPr/>
          <p:nvPr/>
        </p:nvSpPr>
        <p:spPr>
          <a:xfrm>
            <a:off x="708665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59" name="Oval 1758"/>
          <p:cNvSpPr/>
          <p:nvPr/>
        </p:nvSpPr>
        <p:spPr>
          <a:xfrm>
            <a:off x="34633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60" name="Oval 1759"/>
          <p:cNvSpPr/>
          <p:nvPr/>
        </p:nvSpPr>
        <p:spPr>
          <a:xfrm>
            <a:off x="118887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61" name="Oval 1760"/>
          <p:cNvSpPr/>
          <p:nvPr/>
        </p:nvSpPr>
        <p:spPr>
          <a:xfrm>
            <a:off x="203141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62" name="Oval 1761"/>
          <p:cNvSpPr/>
          <p:nvPr/>
        </p:nvSpPr>
        <p:spPr>
          <a:xfrm>
            <a:off x="287395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63" name="Oval 1762"/>
          <p:cNvSpPr/>
          <p:nvPr/>
        </p:nvSpPr>
        <p:spPr>
          <a:xfrm>
            <a:off x="371649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64" name="Oval 1763"/>
          <p:cNvSpPr/>
          <p:nvPr/>
        </p:nvSpPr>
        <p:spPr>
          <a:xfrm>
            <a:off x="455903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65" name="Oval 1764"/>
          <p:cNvSpPr/>
          <p:nvPr/>
        </p:nvSpPr>
        <p:spPr>
          <a:xfrm>
            <a:off x="540157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66" name="Oval 1765"/>
          <p:cNvSpPr/>
          <p:nvPr/>
        </p:nvSpPr>
        <p:spPr>
          <a:xfrm>
            <a:off x="624411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67" name="Oval 1766"/>
          <p:cNvSpPr/>
          <p:nvPr/>
        </p:nvSpPr>
        <p:spPr>
          <a:xfrm>
            <a:off x="877173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68" name="Oval 1767"/>
          <p:cNvSpPr/>
          <p:nvPr/>
        </p:nvSpPr>
        <p:spPr>
          <a:xfrm>
            <a:off x="792919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69" name="Oval 1768"/>
          <p:cNvSpPr/>
          <p:nvPr/>
        </p:nvSpPr>
        <p:spPr>
          <a:xfrm>
            <a:off x="1045681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70" name="Oval 1769"/>
          <p:cNvSpPr/>
          <p:nvPr/>
        </p:nvSpPr>
        <p:spPr>
          <a:xfrm>
            <a:off x="961427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71" name="Oval 1770"/>
          <p:cNvSpPr/>
          <p:nvPr/>
        </p:nvSpPr>
        <p:spPr>
          <a:xfrm>
            <a:off x="1129935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72" name="Teardrop 3"/>
          <p:cNvSpPr/>
          <p:nvPr/>
        </p:nvSpPr>
        <p:spPr>
          <a:xfrm rot="5400000" flipH="1" flipV="1">
            <a:off x="644277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73" name="Oval 1772"/>
          <p:cNvSpPr/>
          <p:nvPr/>
        </p:nvSpPr>
        <p:spPr>
          <a:xfrm>
            <a:off x="712049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74" name="Teardrop 3"/>
          <p:cNvSpPr/>
          <p:nvPr/>
        </p:nvSpPr>
        <p:spPr>
          <a:xfrm rot="5400000" flipH="1" flipV="1">
            <a:off x="-148774" y="1946410"/>
            <a:ext cx="612648" cy="315100"/>
          </a:xfrm>
          <a:custGeom>
            <a:avLst/>
            <a:gdLst/>
            <a:ahLst/>
            <a:cxnLst/>
            <a:rect l="l" t="t" r="r" b="b"/>
            <a:pathLst>
              <a:path w="612648" h="315100">
                <a:moveTo>
                  <a:pt x="239386" y="75670"/>
                </a:moveTo>
                <a:cubicBezTo>
                  <a:pt x="230866" y="67149"/>
                  <a:pt x="224313" y="57406"/>
                  <a:pt x="219944" y="46909"/>
                </a:cubicBezTo>
                <a:cubicBezTo>
                  <a:pt x="207099" y="60107"/>
                  <a:pt x="182914" y="65356"/>
                  <a:pt x="163810" y="64989"/>
                </a:cubicBezTo>
                <a:cubicBezTo>
                  <a:pt x="113792" y="64989"/>
                  <a:pt x="73243" y="105538"/>
                  <a:pt x="73243" y="155556"/>
                </a:cubicBezTo>
                <a:cubicBezTo>
                  <a:pt x="73243" y="179467"/>
                  <a:pt x="82509" y="201213"/>
                  <a:pt x="97830" y="217225"/>
                </a:cubicBezTo>
                <a:close/>
                <a:moveTo>
                  <a:pt x="268191" y="95157"/>
                </a:moveTo>
                <a:cubicBezTo>
                  <a:pt x="257695" y="90787"/>
                  <a:pt x="247952" y="84234"/>
                  <a:pt x="239431" y="75715"/>
                </a:cubicBezTo>
                <a:lnTo>
                  <a:pt x="97875" y="217270"/>
                </a:lnTo>
                <a:cubicBezTo>
                  <a:pt x="113887" y="232591"/>
                  <a:pt x="135634" y="241857"/>
                  <a:pt x="159544" y="241857"/>
                </a:cubicBezTo>
                <a:cubicBezTo>
                  <a:pt x="184553" y="241857"/>
                  <a:pt x="207195" y="231720"/>
                  <a:pt x="223585" y="215331"/>
                </a:cubicBezTo>
                <a:cubicBezTo>
                  <a:pt x="239974" y="198941"/>
                  <a:pt x="250111" y="176299"/>
                  <a:pt x="250111" y="151290"/>
                </a:cubicBezTo>
                <a:cubicBezTo>
                  <a:pt x="249745" y="132187"/>
                  <a:pt x="254994" y="108002"/>
                  <a:pt x="268191" y="95157"/>
                </a:cubicBezTo>
                <a:close/>
                <a:moveTo>
                  <a:pt x="391275" y="232488"/>
                </a:moveTo>
                <a:cubicBezTo>
                  <a:pt x="366688" y="214199"/>
                  <a:pt x="350981" y="184860"/>
                  <a:pt x="350981" y="151853"/>
                </a:cubicBezTo>
                <a:cubicBezTo>
                  <a:pt x="351479" y="125869"/>
                  <a:pt x="347689" y="109892"/>
                  <a:pt x="331337" y="99934"/>
                </a:cubicBezTo>
                <a:cubicBezTo>
                  <a:pt x="315088" y="104415"/>
                  <a:pt x="297874" y="104335"/>
                  <a:pt x="281637" y="99721"/>
                </a:cubicBezTo>
                <a:cubicBezTo>
                  <a:pt x="265010" y="109675"/>
                  <a:pt x="261165" y="125694"/>
                  <a:pt x="261667" y="151853"/>
                </a:cubicBezTo>
                <a:cubicBezTo>
                  <a:pt x="261667" y="179968"/>
                  <a:pt x="250271" y="205421"/>
                  <a:pt x="231847" y="223846"/>
                </a:cubicBezTo>
                <a:lnTo>
                  <a:pt x="221347" y="232509"/>
                </a:lnTo>
                <a:cubicBezTo>
                  <a:pt x="224390" y="249009"/>
                  <a:pt x="232545" y="264623"/>
                  <a:pt x="245300" y="277378"/>
                </a:cubicBezTo>
                <a:cubicBezTo>
                  <a:pt x="262208" y="294285"/>
                  <a:pt x="284137" y="303111"/>
                  <a:pt x="306292" y="303599"/>
                </a:cubicBezTo>
                <a:lnTo>
                  <a:pt x="306292" y="218433"/>
                </a:lnTo>
                <a:lnTo>
                  <a:pt x="306356" y="218433"/>
                </a:lnTo>
                <a:lnTo>
                  <a:pt x="306356" y="303599"/>
                </a:lnTo>
                <a:cubicBezTo>
                  <a:pt x="328512" y="303110"/>
                  <a:pt x="350441" y="294285"/>
                  <a:pt x="367348" y="277378"/>
                </a:cubicBezTo>
                <a:cubicBezTo>
                  <a:pt x="380109" y="264617"/>
                  <a:pt x="388266" y="248996"/>
                  <a:pt x="391275" y="232488"/>
                </a:cubicBezTo>
                <a:close/>
                <a:moveTo>
                  <a:pt x="514773" y="217271"/>
                </a:moveTo>
                <a:lnTo>
                  <a:pt x="373218" y="75716"/>
                </a:lnTo>
                <a:cubicBezTo>
                  <a:pt x="364700" y="84231"/>
                  <a:pt x="354962" y="90781"/>
                  <a:pt x="344508" y="95209"/>
                </a:cubicBezTo>
                <a:cubicBezTo>
                  <a:pt x="357668" y="108066"/>
                  <a:pt x="362903" y="132212"/>
                  <a:pt x="362537" y="151290"/>
                </a:cubicBezTo>
                <a:cubicBezTo>
                  <a:pt x="362537" y="201309"/>
                  <a:pt x="403085" y="241857"/>
                  <a:pt x="453104" y="241857"/>
                </a:cubicBezTo>
                <a:cubicBezTo>
                  <a:pt x="477015" y="241857"/>
                  <a:pt x="498761" y="232592"/>
                  <a:pt x="514773" y="217271"/>
                </a:cubicBezTo>
                <a:close/>
                <a:moveTo>
                  <a:pt x="539405" y="155556"/>
                </a:moveTo>
                <a:cubicBezTo>
                  <a:pt x="539405" y="105538"/>
                  <a:pt x="498856" y="64989"/>
                  <a:pt x="448838" y="64989"/>
                </a:cubicBezTo>
                <a:cubicBezTo>
                  <a:pt x="429760" y="65355"/>
                  <a:pt x="405614" y="60121"/>
                  <a:pt x="392756" y="46961"/>
                </a:cubicBezTo>
                <a:cubicBezTo>
                  <a:pt x="388329" y="57415"/>
                  <a:pt x="381778" y="67153"/>
                  <a:pt x="373263" y="75671"/>
                </a:cubicBezTo>
                <a:lnTo>
                  <a:pt x="514818" y="217225"/>
                </a:lnTo>
                <a:cubicBezTo>
                  <a:pt x="530139" y="201213"/>
                  <a:pt x="539405" y="179467"/>
                  <a:pt x="539405" y="155556"/>
                </a:cubicBezTo>
                <a:close/>
                <a:moveTo>
                  <a:pt x="612648" y="8776"/>
                </a:moveTo>
                <a:cubicBezTo>
                  <a:pt x="612257" y="34030"/>
                  <a:pt x="602326" y="59101"/>
                  <a:pt x="583058" y="78369"/>
                </a:cubicBezTo>
                <a:cubicBezTo>
                  <a:pt x="569890" y="91537"/>
                  <a:pt x="554014" y="100343"/>
                  <a:pt x="537134" y="104416"/>
                </a:cubicBezTo>
                <a:cubicBezTo>
                  <a:pt x="546224" y="119205"/>
                  <a:pt x="551214" y="136643"/>
                  <a:pt x="551214" y="155247"/>
                </a:cubicBezTo>
                <a:cubicBezTo>
                  <a:pt x="551214" y="182497"/>
                  <a:pt x="540509" y="207247"/>
                  <a:pt x="522928" y="225380"/>
                </a:cubicBezTo>
                <a:lnTo>
                  <a:pt x="522928" y="225380"/>
                </a:lnTo>
                <a:cubicBezTo>
                  <a:pt x="504794" y="242961"/>
                  <a:pt x="480044" y="253667"/>
                  <a:pt x="452794" y="253667"/>
                </a:cubicBezTo>
                <a:cubicBezTo>
                  <a:pt x="434191" y="253667"/>
                  <a:pt x="416753" y="248677"/>
                  <a:pt x="401964" y="239586"/>
                </a:cubicBezTo>
                <a:cubicBezTo>
                  <a:pt x="397891" y="256466"/>
                  <a:pt x="389084" y="272342"/>
                  <a:pt x="375917" y="285509"/>
                </a:cubicBezTo>
                <a:cubicBezTo>
                  <a:pt x="356649" y="304778"/>
                  <a:pt x="331578" y="314709"/>
                  <a:pt x="306324" y="315100"/>
                </a:cubicBezTo>
                <a:lnTo>
                  <a:pt x="306324" y="315100"/>
                </a:lnTo>
                <a:cubicBezTo>
                  <a:pt x="281070" y="314709"/>
                  <a:pt x="255999" y="304778"/>
                  <a:pt x="236731" y="285509"/>
                </a:cubicBezTo>
                <a:cubicBezTo>
                  <a:pt x="223571" y="272349"/>
                  <a:pt x="214766" y="256482"/>
                  <a:pt x="210610" y="239626"/>
                </a:cubicBezTo>
                <a:cubicBezTo>
                  <a:pt x="195839" y="248693"/>
                  <a:pt x="178427" y="253666"/>
                  <a:pt x="159854" y="253666"/>
                </a:cubicBezTo>
                <a:cubicBezTo>
                  <a:pt x="132604" y="253666"/>
                  <a:pt x="107854" y="242961"/>
                  <a:pt x="89720" y="225380"/>
                </a:cubicBezTo>
                <a:lnTo>
                  <a:pt x="89720" y="225380"/>
                </a:lnTo>
                <a:cubicBezTo>
                  <a:pt x="72140" y="207247"/>
                  <a:pt x="61434" y="182497"/>
                  <a:pt x="61434" y="155247"/>
                </a:cubicBezTo>
                <a:cubicBezTo>
                  <a:pt x="61434" y="136673"/>
                  <a:pt x="66408" y="119262"/>
                  <a:pt x="75474" y="104490"/>
                </a:cubicBezTo>
                <a:cubicBezTo>
                  <a:pt x="58618" y="100334"/>
                  <a:pt x="42751" y="91530"/>
                  <a:pt x="29591" y="78369"/>
                </a:cubicBezTo>
                <a:cubicBezTo>
                  <a:pt x="10322" y="59101"/>
                  <a:pt x="391" y="34030"/>
                  <a:pt x="0" y="8776"/>
                </a:cubicBezTo>
                <a:lnTo>
                  <a:pt x="0" y="8776"/>
                </a:lnTo>
                <a:lnTo>
                  <a:pt x="1828" y="0"/>
                </a:lnTo>
                <a:lnTo>
                  <a:pt x="13374" y="0"/>
                </a:lnTo>
                <a:cubicBezTo>
                  <a:pt x="11782" y="2802"/>
                  <a:pt x="11567" y="5771"/>
                  <a:pt x="11501" y="8744"/>
                </a:cubicBezTo>
                <a:lnTo>
                  <a:pt x="96667" y="8744"/>
                </a:lnTo>
                <a:lnTo>
                  <a:pt x="96667" y="8808"/>
                </a:lnTo>
                <a:lnTo>
                  <a:pt x="11501" y="8808"/>
                </a:lnTo>
                <a:cubicBezTo>
                  <a:pt x="11990" y="30964"/>
                  <a:pt x="20815" y="52893"/>
                  <a:pt x="37722" y="69800"/>
                </a:cubicBezTo>
                <a:cubicBezTo>
                  <a:pt x="50477" y="82555"/>
                  <a:pt x="66091" y="90711"/>
                  <a:pt x="82592" y="93753"/>
                </a:cubicBezTo>
                <a:cubicBezTo>
                  <a:pt x="100880" y="69151"/>
                  <a:pt x="130228" y="53433"/>
                  <a:pt x="163247" y="53433"/>
                </a:cubicBezTo>
                <a:cubicBezTo>
                  <a:pt x="186137" y="53872"/>
                  <a:pt x="201262" y="50984"/>
                  <a:pt x="211355" y="39116"/>
                </a:cubicBezTo>
                <a:cubicBezTo>
                  <a:pt x="212796" y="37420"/>
                  <a:pt x="214135" y="35542"/>
                  <a:pt x="215380" y="33463"/>
                </a:cubicBezTo>
                <a:lnTo>
                  <a:pt x="215236" y="0"/>
                </a:lnTo>
                <a:lnTo>
                  <a:pt x="223507" y="0"/>
                </a:lnTo>
                <a:cubicBezTo>
                  <a:pt x="219688" y="24354"/>
                  <a:pt x="227777" y="49750"/>
                  <a:pt x="246535" y="68520"/>
                </a:cubicBezTo>
                <a:lnTo>
                  <a:pt x="254763" y="60293"/>
                </a:lnTo>
                <a:cubicBezTo>
                  <a:pt x="254771" y="60299"/>
                  <a:pt x="254778" y="60307"/>
                  <a:pt x="254786" y="60315"/>
                </a:cubicBezTo>
                <a:lnTo>
                  <a:pt x="254808" y="60338"/>
                </a:lnTo>
                <a:lnTo>
                  <a:pt x="246580" y="68565"/>
                </a:lnTo>
                <a:cubicBezTo>
                  <a:pt x="279582" y="101547"/>
                  <a:pt x="333066" y="101547"/>
                  <a:pt x="366068" y="68565"/>
                </a:cubicBezTo>
                <a:lnTo>
                  <a:pt x="357840" y="60338"/>
                </a:lnTo>
                <a:cubicBezTo>
                  <a:pt x="357847" y="60330"/>
                  <a:pt x="357855" y="60322"/>
                  <a:pt x="357862" y="60315"/>
                </a:cubicBezTo>
                <a:lnTo>
                  <a:pt x="357885" y="60293"/>
                </a:lnTo>
                <a:lnTo>
                  <a:pt x="366113" y="68520"/>
                </a:lnTo>
                <a:cubicBezTo>
                  <a:pt x="384871" y="49750"/>
                  <a:pt x="392961" y="24354"/>
                  <a:pt x="389142" y="0"/>
                </a:cubicBezTo>
                <a:lnTo>
                  <a:pt x="397337" y="0"/>
                </a:lnTo>
                <a:cubicBezTo>
                  <a:pt x="401479" y="11094"/>
                  <a:pt x="400548" y="22668"/>
                  <a:pt x="397481" y="33790"/>
                </a:cubicBezTo>
                <a:cubicBezTo>
                  <a:pt x="407439" y="50142"/>
                  <a:pt x="423417" y="53932"/>
                  <a:pt x="449401" y="53433"/>
                </a:cubicBezTo>
                <a:cubicBezTo>
                  <a:pt x="482407" y="53434"/>
                  <a:pt x="511746" y="69140"/>
                  <a:pt x="530035" y="93727"/>
                </a:cubicBezTo>
                <a:cubicBezTo>
                  <a:pt x="546543" y="90718"/>
                  <a:pt x="562165" y="82561"/>
                  <a:pt x="574926" y="69800"/>
                </a:cubicBezTo>
                <a:cubicBezTo>
                  <a:pt x="591833" y="52893"/>
                  <a:pt x="600659" y="30964"/>
                  <a:pt x="601147" y="8808"/>
                </a:cubicBezTo>
                <a:lnTo>
                  <a:pt x="515982" y="8808"/>
                </a:lnTo>
                <a:lnTo>
                  <a:pt x="515981" y="8744"/>
                </a:lnTo>
                <a:lnTo>
                  <a:pt x="601147" y="8744"/>
                </a:lnTo>
                <a:lnTo>
                  <a:pt x="599274" y="0"/>
                </a:lnTo>
                <a:lnTo>
                  <a:pt x="610820" y="0"/>
                </a:lnTo>
                <a:cubicBezTo>
                  <a:pt x="612423" y="2826"/>
                  <a:pt x="612602" y="5800"/>
                  <a:pt x="612648" y="8776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75" name="Oval 1774"/>
          <p:cNvSpPr/>
          <p:nvPr/>
        </p:nvSpPr>
        <p:spPr>
          <a:xfrm>
            <a:off x="37745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76" name="Teardrop 3"/>
          <p:cNvSpPr/>
          <p:nvPr/>
        </p:nvSpPr>
        <p:spPr>
          <a:xfrm rot="5400000" flipH="1" flipV="1">
            <a:off x="138753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77" name="Teardrop 3"/>
          <p:cNvSpPr/>
          <p:nvPr/>
        </p:nvSpPr>
        <p:spPr>
          <a:xfrm rot="5400000" flipH="1" flipV="1">
            <a:off x="223007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78" name="Teardrop 3"/>
          <p:cNvSpPr/>
          <p:nvPr/>
        </p:nvSpPr>
        <p:spPr>
          <a:xfrm rot="5400000" flipH="1" flipV="1">
            <a:off x="307261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79" name="Teardrop 3"/>
          <p:cNvSpPr/>
          <p:nvPr/>
        </p:nvSpPr>
        <p:spPr>
          <a:xfrm rot="5400000" flipH="1" flipV="1">
            <a:off x="391515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80" name="Teardrop 3"/>
          <p:cNvSpPr/>
          <p:nvPr/>
        </p:nvSpPr>
        <p:spPr>
          <a:xfrm rot="5400000" flipH="1" flipV="1">
            <a:off x="475769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81" name="Teardrop 3"/>
          <p:cNvSpPr/>
          <p:nvPr/>
        </p:nvSpPr>
        <p:spPr>
          <a:xfrm rot="5400000" flipH="1" flipV="1">
            <a:off x="560023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82" name="Oval 1781"/>
          <p:cNvSpPr/>
          <p:nvPr/>
        </p:nvSpPr>
        <p:spPr>
          <a:xfrm>
            <a:off x="122033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83" name="Oval 1782"/>
          <p:cNvSpPr/>
          <p:nvPr/>
        </p:nvSpPr>
        <p:spPr>
          <a:xfrm>
            <a:off x="206321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84" name="Oval 1783"/>
          <p:cNvSpPr/>
          <p:nvPr/>
        </p:nvSpPr>
        <p:spPr>
          <a:xfrm>
            <a:off x="290609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85" name="Oval 1784"/>
          <p:cNvSpPr/>
          <p:nvPr/>
        </p:nvSpPr>
        <p:spPr>
          <a:xfrm>
            <a:off x="374897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86" name="Oval 1785"/>
          <p:cNvSpPr/>
          <p:nvPr/>
        </p:nvSpPr>
        <p:spPr>
          <a:xfrm>
            <a:off x="459185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87" name="Oval 1786"/>
          <p:cNvSpPr/>
          <p:nvPr/>
        </p:nvSpPr>
        <p:spPr>
          <a:xfrm>
            <a:off x="543473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88" name="Oval 1787"/>
          <p:cNvSpPr/>
          <p:nvPr/>
        </p:nvSpPr>
        <p:spPr>
          <a:xfrm>
            <a:off x="627761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89" name="Teardrop 3"/>
          <p:cNvSpPr/>
          <p:nvPr/>
        </p:nvSpPr>
        <p:spPr>
          <a:xfrm rot="5400000" flipH="1" flipV="1">
            <a:off x="812785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90" name="Oval 1789"/>
          <p:cNvSpPr/>
          <p:nvPr/>
        </p:nvSpPr>
        <p:spPr>
          <a:xfrm>
            <a:off x="880625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91" name="Teardrop 3"/>
          <p:cNvSpPr/>
          <p:nvPr/>
        </p:nvSpPr>
        <p:spPr>
          <a:xfrm rot="5400000" flipH="1" flipV="1">
            <a:off x="728531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92" name="Oval 1791"/>
          <p:cNvSpPr/>
          <p:nvPr/>
        </p:nvSpPr>
        <p:spPr>
          <a:xfrm>
            <a:off x="796337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93" name="Teardrop 3"/>
          <p:cNvSpPr/>
          <p:nvPr/>
        </p:nvSpPr>
        <p:spPr>
          <a:xfrm rot="5400000" flipH="1" flipV="1">
            <a:off x="981293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94" name="Oval 1793"/>
          <p:cNvSpPr/>
          <p:nvPr/>
        </p:nvSpPr>
        <p:spPr>
          <a:xfrm>
            <a:off x="1049201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95" name="Teardrop 3"/>
          <p:cNvSpPr/>
          <p:nvPr/>
        </p:nvSpPr>
        <p:spPr>
          <a:xfrm rot="5400000" flipH="1" flipV="1">
            <a:off x="897039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96" name="Oval 1795"/>
          <p:cNvSpPr/>
          <p:nvPr/>
        </p:nvSpPr>
        <p:spPr>
          <a:xfrm>
            <a:off x="964913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97" name="Teardrop 3"/>
          <p:cNvSpPr/>
          <p:nvPr/>
        </p:nvSpPr>
        <p:spPr>
          <a:xfrm rot="5400000" flipH="1" flipV="1">
            <a:off x="11498011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98" name="Teardrop 3"/>
          <p:cNvSpPr/>
          <p:nvPr/>
        </p:nvSpPr>
        <p:spPr>
          <a:xfrm rot="5400000" flipH="1" flipV="1">
            <a:off x="1065547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99" name="Oval 1798"/>
          <p:cNvSpPr/>
          <p:nvPr/>
        </p:nvSpPr>
        <p:spPr>
          <a:xfrm>
            <a:off x="1133489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800" name="Teardrop 3"/>
          <p:cNvSpPr/>
          <p:nvPr/>
        </p:nvSpPr>
        <p:spPr>
          <a:xfrm rot="5400000" flipH="1" flipV="1">
            <a:off x="54499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01" name="Oval 1800"/>
          <p:cNvSpPr/>
          <p:nvPr/>
        </p:nvSpPr>
        <p:spPr>
          <a:xfrm>
            <a:off x="666451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02" name="Oval 1801"/>
          <p:cNvSpPr/>
          <p:nvPr/>
        </p:nvSpPr>
        <p:spPr>
          <a:xfrm>
            <a:off x="76673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03" name="Oval 1802"/>
          <p:cNvSpPr/>
          <p:nvPr/>
        </p:nvSpPr>
        <p:spPr>
          <a:xfrm>
            <a:off x="160927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04" name="Oval 1803"/>
          <p:cNvSpPr/>
          <p:nvPr/>
        </p:nvSpPr>
        <p:spPr>
          <a:xfrm>
            <a:off x="245181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05" name="Oval 1804"/>
          <p:cNvSpPr/>
          <p:nvPr/>
        </p:nvSpPr>
        <p:spPr>
          <a:xfrm>
            <a:off x="329435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06" name="Oval 1805"/>
          <p:cNvSpPr/>
          <p:nvPr/>
        </p:nvSpPr>
        <p:spPr>
          <a:xfrm>
            <a:off x="413689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07" name="Oval 1806"/>
          <p:cNvSpPr/>
          <p:nvPr/>
        </p:nvSpPr>
        <p:spPr>
          <a:xfrm>
            <a:off x="497943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08" name="Oval 1807"/>
          <p:cNvSpPr/>
          <p:nvPr/>
        </p:nvSpPr>
        <p:spPr>
          <a:xfrm>
            <a:off x="582197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09" name="Oval 1808"/>
          <p:cNvSpPr/>
          <p:nvPr/>
        </p:nvSpPr>
        <p:spPr>
          <a:xfrm>
            <a:off x="834959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10" name="Oval 1809"/>
          <p:cNvSpPr/>
          <p:nvPr/>
        </p:nvSpPr>
        <p:spPr>
          <a:xfrm>
            <a:off x="750705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11" name="Oval 1810"/>
          <p:cNvSpPr/>
          <p:nvPr/>
        </p:nvSpPr>
        <p:spPr>
          <a:xfrm>
            <a:off x="1003467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12" name="Oval 1811"/>
          <p:cNvSpPr/>
          <p:nvPr/>
        </p:nvSpPr>
        <p:spPr>
          <a:xfrm>
            <a:off x="919213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13" name="Oval 1812"/>
          <p:cNvSpPr/>
          <p:nvPr/>
        </p:nvSpPr>
        <p:spPr>
          <a:xfrm>
            <a:off x="11719750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14" name="Oval 1813"/>
          <p:cNvSpPr/>
          <p:nvPr/>
        </p:nvSpPr>
        <p:spPr>
          <a:xfrm>
            <a:off x="1087721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15" name="Teardrop 3"/>
          <p:cNvSpPr/>
          <p:nvPr/>
        </p:nvSpPr>
        <p:spPr>
          <a:xfrm rot="5400000" flipH="1" flipV="1">
            <a:off x="602118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16" name="Teardrop 3"/>
          <p:cNvSpPr/>
          <p:nvPr/>
        </p:nvSpPr>
        <p:spPr>
          <a:xfrm rot="5400000" flipH="1" flipV="1">
            <a:off x="96594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17" name="Teardrop 3"/>
          <p:cNvSpPr/>
          <p:nvPr/>
        </p:nvSpPr>
        <p:spPr>
          <a:xfrm rot="5400000" flipH="1" flipV="1">
            <a:off x="180848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18" name="Teardrop 3"/>
          <p:cNvSpPr/>
          <p:nvPr/>
        </p:nvSpPr>
        <p:spPr>
          <a:xfrm rot="5400000" flipH="1" flipV="1">
            <a:off x="265102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19" name="Teardrop 3"/>
          <p:cNvSpPr/>
          <p:nvPr/>
        </p:nvSpPr>
        <p:spPr>
          <a:xfrm rot="5400000" flipH="1" flipV="1">
            <a:off x="349356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20" name="Teardrop 3"/>
          <p:cNvSpPr/>
          <p:nvPr/>
        </p:nvSpPr>
        <p:spPr>
          <a:xfrm rot="5400000" flipH="1" flipV="1">
            <a:off x="433610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21" name="Teardrop 3"/>
          <p:cNvSpPr/>
          <p:nvPr/>
        </p:nvSpPr>
        <p:spPr>
          <a:xfrm rot="5400000" flipH="1" flipV="1">
            <a:off x="517864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22" name="Teardrop 3"/>
          <p:cNvSpPr/>
          <p:nvPr/>
        </p:nvSpPr>
        <p:spPr>
          <a:xfrm rot="5400000" flipH="1" flipV="1">
            <a:off x="770626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23" name="Teardrop 3"/>
          <p:cNvSpPr/>
          <p:nvPr/>
        </p:nvSpPr>
        <p:spPr>
          <a:xfrm rot="5400000" flipH="1" flipV="1">
            <a:off x="686372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24" name="Teardrop 3"/>
          <p:cNvSpPr/>
          <p:nvPr/>
        </p:nvSpPr>
        <p:spPr>
          <a:xfrm rot="5400000" flipH="1" flipV="1">
            <a:off x="939134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25" name="Teardrop 3"/>
          <p:cNvSpPr/>
          <p:nvPr/>
        </p:nvSpPr>
        <p:spPr>
          <a:xfrm rot="5400000" flipH="1" flipV="1">
            <a:off x="854880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26" name="Teardrop 3"/>
          <p:cNvSpPr/>
          <p:nvPr/>
        </p:nvSpPr>
        <p:spPr>
          <a:xfrm rot="5400000" flipH="1" flipV="1">
            <a:off x="11076421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27" name="Teardrop 3"/>
          <p:cNvSpPr/>
          <p:nvPr/>
        </p:nvSpPr>
        <p:spPr>
          <a:xfrm rot="5400000" flipH="1" flipV="1">
            <a:off x="1023388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28" name="Teardrop 3"/>
          <p:cNvSpPr/>
          <p:nvPr/>
        </p:nvSpPr>
        <p:spPr>
          <a:xfrm rot="5400000" flipH="1" flipV="1">
            <a:off x="12340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29" name="Teardrop 3"/>
          <p:cNvSpPr/>
          <p:nvPr/>
        </p:nvSpPr>
        <p:spPr>
          <a:xfrm rot="5400000" flipH="1" flipV="1">
            <a:off x="11760003" y="2373673"/>
            <a:ext cx="595780" cy="268215"/>
          </a:xfrm>
          <a:custGeom>
            <a:avLst/>
            <a:gdLst/>
            <a:ahLst/>
            <a:cxnLst/>
            <a:rect l="l" t="t" r="r" b="b"/>
            <a:pathLst>
              <a:path w="595780" h="268215">
                <a:moveTo>
                  <a:pt x="230951" y="239431"/>
                </a:moveTo>
                <a:lnTo>
                  <a:pt x="89396" y="97876"/>
                </a:lnTo>
                <a:cubicBezTo>
                  <a:pt x="74075" y="113887"/>
                  <a:pt x="64809" y="135634"/>
                  <a:pt x="64809" y="159544"/>
                </a:cubicBezTo>
                <a:cubicBezTo>
                  <a:pt x="64809" y="209563"/>
                  <a:pt x="105357" y="250112"/>
                  <a:pt x="155376" y="250112"/>
                </a:cubicBezTo>
                <a:cubicBezTo>
                  <a:pt x="174454" y="249746"/>
                  <a:pt x="198601" y="254980"/>
                  <a:pt x="211458" y="268141"/>
                </a:cubicBezTo>
                <a:cubicBezTo>
                  <a:pt x="215885" y="257686"/>
                  <a:pt x="222436" y="247948"/>
                  <a:pt x="230951" y="239431"/>
                </a:cubicBezTo>
                <a:close/>
                <a:moveTo>
                  <a:pt x="259706" y="219892"/>
                </a:moveTo>
                <a:cubicBezTo>
                  <a:pt x="246546" y="207035"/>
                  <a:pt x="241311" y="182889"/>
                  <a:pt x="241677" y="163811"/>
                </a:cubicBezTo>
                <a:cubicBezTo>
                  <a:pt x="241677" y="113792"/>
                  <a:pt x="201129" y="73244"/>
                  <a:pt x="151110" y="73244"/>
                </a:cubicBezTo>
                <a:cubicBezTo>
                  <a:pt x="127200" y="73244"/>
                  <a:pt x="105453" y="82510"/>
                  <a:pt x="89441" y="97831"/>
                </a:cubicBezTo>
                <a:lnTo>
                  <a:pt x="230996" y="239386"/>
                </a:lnTo>
                <a:cubicBezTo>
                  <a:pt x="239514" y="230871"/>
                  <a:pt x="249252" y="224320"/>
                  <a:pt x="259706" y="219892"/>
                </a:cubicBezTo>
                <a:close/>
                <a:moveTo>
                  <a:pt x="382868" y="82592"/>
                </a:moveTo>
                <a:cubicBezTo>
                  <a:pt x="379825" y="66091"/>
                  <a:pt x="371670" y="50477"/>
                  <a:pt x="358914" y="37722"/>
                </a:cubicBezTo>
                <a:cubicBezTo>
                  <a:pt x="342007" y="20815"/>
                  <a:pt x="320078" y="11989"/>
                  <a:pt x="297922" y="11501"/>
                </a:cubicBezTo>
                <a:lnTo>
                  <a:pt x="297922" y="96667"/>
                </a:lnTo>
                <a:lnTo>
                  <a:pt x="297858" y="96667"/>
                </a:lnTo>
                <a:lnTo>
                  <a:pt x="297858" y="11501"/>
                </a:lnTo>
                <a:cubicBezTo>
                  <a:pt x="275703" y="11990"/>
                  <a:pt x="253774" y="20815"/>
                  <a:pt x="236866" y="37722"/>
                </a:cubicBezTo>
                <a:cubicBezTo>
                  <a:pt x="224105" y="50483"/>
                  <a:pt x="215948" y="66105"/>
                  <a:pt x="212939" y="82613"/>
                </a:cubicBezTo>
                <a:cubicBezTo>
                  <a:pt x="237526" y="100902"/>
                  <a:pt x="253233" y="130241"/>
                  <a:pt x="253233" y="163248"/>
                </a:cubicBezTo>
                <a:cubicBezTo>
                  <a:pt x="252735" y="189232"/>
                  <a:pt x="256525" y="205210"/>
                  <a:pt x="272877" y="215167"/>
                </a:cubicBezTo>
                <a:cubicBezTo>
                  <a:pt x="289126" y="210687"/>
                  <a:pt x="306340" y="210767"/>
                  <a:pt x="322577" y="215380"/>
                </a:cubicBezTo>
                <a:cubicBezTo>
                  <a:pt x="324655" y="214136"/>
                  <a:pt x="326534" y="212797"/>
                  <a:pt x="328229" y="211355"/>
                </a:cubicBezTo>
                <a:cubicBezTo>
                  <a:pt x="340097" y="201263"/>
                  <a:pt x="342986" y="186138"/>
                  <a:pt x="342547" y="163248"/>
                </a:cubicBezTo>
                <a:cubicBezTo>
                  <a:pt x="342547" y="130228"/>
                  <a:pt x="358265" y="100880"/>
                  <a:pt x="382868" y="82592"/>
                </a:cubicBezTo>
                <a:close/>
                <a:moveTo>
                  <a:pt x="506339" y="97830"/>
                </a:moveTo>
                <a:cubicBezTo>
                  <a:pt x="490327" y="82509"/>
                  <a:pt x="468581" y="73244"/>
                  <a:pt x="444670" y="73244"/>
                </a:cubicBezTo>
                <a:cubicBezTo>
                  <a:pt x="394652" y="73244"/>
                  <a:pt x="354103" y="113792"/>
                  <a:pt x="354103" y="163811"/>
                </a:cubicBezTo>
                <a:cubicBezTo>
                  <a:pt x="354470" y="182914"/>
                  <a:pt x="349220" y="207099"/>
                  <a:pt x="336023" y="219944"/>
                </a:cubicBezTo>
                <a:cubicBezTo>
                  <a:pt x="346519" y="224314"/>
                  <a:pt x="356263" y="230867"/>
                  <a:pt x="364783" y="239386"/>
                </a:cubicBezTo>
                <a:close/>
                <a:moveTo>
                  <a:pt x="530971" y="159544"/>
                </a:moveTo>
                <a:cubicBezTo>
                  <a:pt x="530971" y="135634"/>
                  <a:pt x="521705" y="113887"/>
                  <a:pt x="506384" y="97876"/>
                </a:cubicBezTo>
                <a:lnTo>
                  <a:pt x="364828" y="239431"/>
                </a:lnTo>
                <a:cubicBezTo>
                  <a:pt x="373348" y="247952"/>
                  <a:pt x="379901" y="257695"/>
                  <a:pt x="384270" y="268192"/>
                </a:cubicBezTo>
                <a:cubicBezTo>
                  <a:pt x="397115" y="254994"/>
                  <a:pt x="421300" y="249745"/>
                  <a:pt x="440404" y="250111"/>
                </a:cubicBezTo>
                <a:cubicBezTo>
                  <a:pt x="465413" y="250112"/>
                  <a:pt x="488055" y="239974"/>
                  <a:pt x="504444" y="223585"/>
                </a:cubicBezTo>
                <a:cubicBezTo>
                  <a:pt x="520834" y="207196"/>
                  <a:pt x="530971" y="184554"/>
                  <a:pt x="530971" y="159544"/>
                </a:cubicBezTo>
                <a:close/>
                <a:moveTo>
                  <a:pt x="595780" y="268215"/>
                </a:moveTo>
                <a:lnTo>
                  <a:pt x="581969" y="268215"/>
                </a:lnTo>
                <a:cubicBezTo>
                  <a:pt x="578743" y="259654"/>
                  <a:pt x="573266" y="252074"/>
                  <a:pt x="566492" y="245300"/>
                </a:cubicBezTo>
                <a:cubicBezTo>
                  <a:pt x="553737" y="232545"/>
                  <a:pt x="538123" y="224389"/>
                  <a:pt x="521623" y="221347"/>
                </a:cubicBezTo>
                <a:cubicBezTo>
                  <a:pt x="519174" y="225205"/>
                  <a:pt x="516174" y="228633"/>
                  <a:pt x="512960" y="231847"/>
                </a:cubicBezTo>
                <a:cubicBezTo>
                  <a:pt x="494535" y="250272"/>
                  <a:pt x="469082" y="261667"/>
                  <a:pt x="440967" y="261667"/>
                </a:cubicBezTo>
                <a:cubicBezTo>
                  <a:pt x="425629" y="261373"/>
                  <a:pt x="413777" y="262574"/>
                  <a:pt x="405186" y="268215"/>
                </a:cubicBezTo>
                <a:lnTo>
                  <a:pt x="372038" y="268215"/>
                </a:lnTo>
                <a:cubicBezTo>
                  <a:pt x="369178" y="260078"/>
                  <a:pt x="364042" y="252948"/>
                  <a:pt x="357679" y="246581"/>
                </a:cubicBezTo>
                <a:lnTo>
                  <a:pt x="349451" y="254808"/>
                </a:lnTo>
                <a:lnTo>
                  <a:pt x="349428" y="254786"/>
                </a:lnTo>
                <a:cubicBezTo>
                  <a:pt x="349421" y="254779"/>
                  <a:pt x="349413" y="254771"/>
                  <a:pt x="349406" y="254763"/>
                </a:cubicBezTo>
                <a:lnTo>
                  <a:pt x="357634" y="246536"/>
                </a:lnTo>
                <a:cubicBezTo>
                  <a:pt x="324632" y="213554"/>
                  <a:pt x="271148" y="213554"/>
                  <a:pt x="238147" y="246536"/>
                </a:cubicBezTo>
                <a:lnTo>
                  <a:pt x="246374" y="254763"/>
                </a:lnTo>
                <a:cubicBezTo>
                  <a:pt x="246367" y="254771"/>
                  <a:pt x="246359" y="254779"/>
                  <a:pt x="246352" y="254786"/>
                </a:cubicBezTo>
                <a:cubicBezTo>
                  <a:pt x="246344" y="254794"/>
                  <a:pt x="246337" y="254801"/>
                  <a:pt x="246329" y="254808"/>
                </a:cubicBezTo>
                <a:lnTo>
                  <a:pt x="238101" y="246581"/>
                </a:lnTo>
                <a:lnTo>
                  <a:pt x="223742" y="268215"/>
                </a:lnTo>
                <a:lnTo>
                  <a:pt x="190546" y="268215"/>
                </a:lnTo>
                <a:cubicBezTo>
                  <a:pt x="181970" y="262570"/>
                  <a:pt x="170130" y="261374"/>
                  <a:pt x="154813" y="261668"/>
                </a:cubicBezTo>
                <a:cubicBezTo>
                  <a:pt x="121806" y="261668"/>
                  <a:pt x="92467" y="245961"/>
                  <a:pt x="74178" y="221373"/>
                </a:cubicBezTo>
                <a:cubicBezTo>
                  <a:pt x="57671" y="224382"/>
                  <a:pt x="42049" y="232539"/>
                  <a:pt x="29288" y="245300"/>
                </a:cubicBezTo>
                <a:lnTo>
                  <a:pt x="13811" y="268215"/>
                </a:lnTo>
                <a:lnTo>
                  <a:pt x="0" y="268215"/>
                </a:lnTo>
                <a:cubicBezTo>
                  <a:pt x="4705" y="256723"/>
                  <a:pt x="11839" y="246048"/>
                  <a:pt x="21157" y="236731"/>
                </a:cubicBezTo>
                <a:cubicBezTo>
                  <a:pt x="34324" y="223564"/>
                  <a:pt x="50200" y="214757"/>
                  <a:pt x="67080" y="210684"/>
                </a:cubicBezTo>
                <a:cubicBezTo>
                  <a:pt x="57989" y="195895"/>
                  <a:pt x="53000" y="178457"/>
                  <a:pt x="53000" y="159854"/>
                </a:cubicBezTo>
                <a:cubicBezTo>
                  <a:pt x="53000" y="132604"/>
                  <a:pt x="63706" y="107854"/>
                  <a:pt x="81286" y="89721"/>
                </a:cubicBezTo>
                <a:lnTo>
                  <a:pt x="81286" y="89721"/>
                </a:lnTo>
                <a:cubicBezTo>
                  <a:pt x="99420" y="72140"/>
                  <a:pt x="124170" y="61435"/>
                  <a:pt x="151420" y="61435"/>
                </a:cubicBezTo>
                <a:cubicBezTo>
                  <a:pt x="170023" y="61435"/>
                  <a:pt x="187461" y="66424"/>
                  <a:pt x="202250" y="75515"/>
                </a:cubicBezTo>
                <a:cubicBezTo>
                  <a:pt x="206323" y="58635"/>
                  <a:pt x="215130" y="42758"/>
                  <a:pt x="228297" y="29591"/>
                </a:cubicBezTo>
                <a:cubicBezTo>
                  <a:pt x="247566" y="10322"/>
                  <a:pt x="272636" y="391"/>
                  <a:pt x="297890" y="0"/>
                </a:cubicBezTo>
                <a:lnTo>
                  <a:pt x="297890" y="0"/>
                </a:lnTo>
                <a:cubicBezTo>
                  <a:pt x="323144" y="391"/>
                  <a:pt x="348215" y="10322"/>
                  <a:pt x="367484" y="29591"/>
                </a:cubicBezTo>
                <a:cubicBezTo>
                  <a:pt x="380644" y="42751"/>
                  <a:pt x="389448" y="58618"/>
                  <a:pt x="393604" y="75474"/>
                </a:cubicBezTo>
                <a:cubicBezTo>
                  <a:pt x="408376" y="66408"/>
                  <a:pt x="425787" y="61434"/>
                  <a:pt x="444360" y="61434"/>
                </a:cubicBezTo>
                <a:cubicBezTo>
                  <a:pt x="471611" y="61434"/>
                  <a:pt x="496360" y="72140"/>
                  <a:pt x="514494" y="89721"/>
                </a:cubicBezTo>
                <a:cubicBezTo>
                  <a:pt x="532075" y="107854"/>
                  <a:pt x="542780" y="132604"/>
                  <a:pt x="542780" y="159854"/>
                </a:cubicBezTo>
                <a:cubicBezTo>
                  <a:pt x="542780" y="178427"/>
                  <a:pt x="537807" y="195839"/>
                  <a:pt x="528740" y="210610"/>
                </a:cubicBezTo>
                <a:cubicBezTo>
                  <a:pt x="545596" y="214766"/>
                  <a:pt x="561463" y="223570"/>
                  <a:pt x="574624" y="236731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30" name="Oval 1829"/>
          <p:cNvSpPr/>
          <p:nvPr/>
        </p:nvSpPr>
        <p:spPr>
          <a:xfrm>
            <a:off x="708665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31" name="Oval 1830"/>
          <p:cNvSpPr/>
          <p:nvPr/>
        </p:nvSpPr>
        <p:spPr>
          <a:xfrm>
            <a:off x="34633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32" name="Oval 1831"/>
          <p:cNvSpPr/>
          <p:nvPr/>
        </p:nvSpPr>
        <p:spPr>
          <a:xfrm>
            <a:off x="118887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33" name="Oval 1832"/>
          <p:cNvSpPr/>
          <p:nvPr/>
        </p:nvSpPr>
        <p:spPr>
          <a:xfrm>
            <a:off x="203141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34" name="Oval 1833"/>
          <p:cNvSpPr/>
          <p:nvPr/>
        </p:nvSpPr>
        <p:spPr>
          <a:xfrm>
            <a:off x="287395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35" name="Oval 1834"/>
          <p:cNvSpPr/>
          <p:nvPr/>
        </p:nvSpPr>
        <p:spPr>
          <a:xfrm>
            <a:off x="371649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36" name="Oval 1835"/>
          <p:cNvSpPr/>
          <p:nvPr/>
        </p:nvSpPr>
        <p:spPr>
          <a:xfrm>
            <a:off x="455903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37" name="Oval 1836"/>
          <p:cNvSpPr/>
          <p:nvPr/>
        </p:nvSpPr>
        <p:spPr>
          <a:xfrm>
            <a:off x="540157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38" name="Oval 1837"/>
          <p:cNvSpPr/>
          <p:nvPr/>
        </p:nvSpPr>
        <p:spPr>
          <a:xfrm>
            <a:off x="624411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39" name="Oval 1838"/>
          <p:cNvSpPr/>
          <p:nvPr/>
        </p:nvSpPr>
        <p:spPr>
          <a:xfrm>
            <a:off x="877173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40" name="Oval 1839"/>
          <p:cNvSpPr/>
          <p:nvPr/>
        </p:nvSpPr>
        <p:spPr>
          <a:xfrm>
            <a:off x="792919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41" name="Oval 1840"/>
          <p:cNvSpPr/>
          <p:nvPr/>
        </p:nvSpPr>
        <p:spPr>
          <a:xfrm>
            <a:off x="1045681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42" name="Oval 1841"/>
          <p:cNvSpPr/>
          <p:nvPr/>
        </p:nvSpPr>
        <p:spPr>
          <a:xfrm>
            <a:off x="961427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43" name="Oval 1842"/>
          <p:cNvSpPr/>
          <p:nvPr/>
        </p:nvSpPr>
        <p:spPr>
          <a:xfrm>
            <a:off x="1129935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44" name="Teardrop 3"/>
          <p:cNvSpPr/>
          <p:nvPr/>
        </p:nvSpPr>
        <p:spPr>
          <a:xfrm rot="5400000" flipH="1" flipV="1">
            <a:off x="644277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45" name="Oval 1844"/>
          <p:cNvSpPr/>
          <p:nvPr/>
        </p:nvSpPr>
        <p:spPr>
          <a:xfrm>
            <a:off x="712049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846" name="Teardrop 3"/>
          <p:cNvSpPr/>
          <p:nvPr/>
        </p:nvSpPr>
        <p:spPr>
          <a:xfrm rot="5400000" flipH="1" flipV="1">
            <a:off x="-148774" y="2795083"/>
            <a:ext cx="612648" cy="315100"/>
          </a:xfrm>
          <a:custGeom>
            <a:avLst/>
            <a:gdLst/>
            <a:ahLst/>
            <a:cxnLst/>
            <a:rect l="l" t="t" r="r" b="b"/>
            <a:pathLst>
              <a:path w="612648" h="315100">
                <a:moveTo>
                  <a:pt x="239386" y="75670"/>
                </a:moveTo>
                <a:cubicBezTo>
                  <a:pt x="230866" y="67149"/>
                  <a:pt x="224313" y="57406"/>
                  <a:pt x="219944" y="46909"/>
                </a:cubicBezTo>
                <a:cubicBezTo>
                  <a:pt x="207099" y="60107"/>
                  <a:pt x="182914" y="65356"/>
                  <a:pt x="163810" y="64989"/>
                </a:cubicBezTo>
                <a:cubicBezTo>
                  <a:pt x="113792" y="64989"/>
                  <a:pt x="73243" y="105538"/>
                  <a:pt x="73243" y="155556"/>
                </a:cubicBezTo>
                <a:cubicBezTo>
                  <a:pt x="73243" y="179467"/>
                  <a:pt x="82509" y="201213"/>
                  <a:pt x="97830" y="217225"/>
                </a:cubicBezTo>
                <a:close/>
                <a:moveTo>
                  <a:pt x="268191" y="95157"/>
                </a:moveTo>
                <a:cubicBezTo>
                  <a:pt x="257695" y="90787"/>
                  <a:pt x="247952" y="84234"/>
                  <a:pt x="239431" y="75715"/>
                </a:cubicBezTo>
                <a:lnTo>
                  <a:pt x="97875" y="217270"/>
                </a:lnTo>
                <a:cubicBezTo>
                  <a:pt x="113887" y="232591"/>
                  <a:pt x="135634" y="241857"/>
                  <a:pt x="159544" y="241857"/>
                </a:cubicBezTo>
                <a:cubicBezTo>
                  <a:pt x="184553" y="241857"/>
                  <a:pt x="207195" y="231720"/>
                  <a:pt x="223585" y="215331"/>
                </a:cubicBezTo>
                <a:cubicBezTo>
                  <a:pt x="239974" y="198941"/>
                  <a:pt x="250111" y="176299"/>
                  <a:pt x="250111" y="151290"/>
                </a:cubicBezTo>
                <a:cubicBezTo>
                  <a:pt x="249745" y="132187"/>
                  <a:pt x="254994" y="108002"/>
                  <a:pt x="268191" y="95157"/>
                </a:cubicBezTo>
                <a:close/>
                <a:moveTo>
                  <a:pt x="391275" y="232488"/>
                </a:moveTo>
                <a:cubicBezTo>
                  <a:pt x="366688" y="214199"/>
                  <a:pt x="350981" y="184860"/>
                  <a:pt x="350981" y="151853"/>
                </a:cubicBezTo>
                <a:cubicBezTo>
                  <a:pt x="351479" y="125869"/>
                  <a:pt x="347689" y="109892"/>
                  <a:pt x="331337" y="99934"/>
                </a:cubicBezTo>
                <a:cubicBezTo>
                  <a:pt x="315088" y="104415"/>
                  <a:pt x="297874" y="104335"/>
                  <a:pt x="281637" y="99721"/>
                </a:cubicBezTo>
                <a:cubicBezTo>
                  <a:pt x="265010" y="109675"/>
                  <a:pt x="261165" y="125694"/>
                  <a:pt x="261667" y="151853"/>
                </a:cubicBezTo>
                <a:cubicBezTo>
                  <a:pt x="261667" y="179968"/>
                  <a:pt x="250271" y="205421"/>
                  <a:pt x="231847" y="223846"/>
                </a:cubicBezTo>
                <a:lnTo>
                  <a:pt x="221347" y="232509"/>
                </a:lnTo>
                <a:cubicBezTo>
                  <a:pt x="224390" y="249009"/>
                  <a:pt x="232545" y="264623"/>
                  <a:pt x="245300" y="277378"/>
                </a:cubicBezTo>
                <a:cubicBezTo>
                  <a:pt x="262208" y="294285"/>
                  <a:pt x="284137" y="303111"/>
                  <a:pt x="306292" y="303599"/>
                </a:cubicBezTo>
                <a:lnTo>
                  <a:pt x="306292" y="218433"/>
                </a:lnTo>
                <a:lnTo>
                  <a:pt x="306356" y="218433"/>
                </a:lnTo>
                <a:lnTo>
                  <a:pt x="306356" y="303599"/>
                </a:lnTo>
                <a:cubicBezTo>
                  <a:pt x="328512" y="303110"/>
                  <a:pt x="350441" y="294285"/>
                  <a:pt x="367348" y="277378"/>
                </a:cubicBezTo>
                <a:cubicBezTo>
                  <a:pt x="380109" y="264617"/>
                  <a:pt x="388266" y="248996"/>
                  <a:pt x="391275" y="232488"/>
                </a:cubicBezTo>
                <a:close/>
                <a:moveTo>
                  <a:pt x="514773" y="217271"/>
                </a:moveTo>
                <a:lnTo>
                  <a:pt x="373218" y="75716"/>
                </a:lnTo>
                <a:cubicBezTo>
                  <a:pt x="364700" y="84231"/>
                  <a:pt x="354962" y="90781"/>
                  <a:pt x="344508" y="95209"/>
                </a:cubicBezTo>
                <a:cubicBezTo>
                  <a:pt x="357668" y="108066"/>
                  <a:pt x="362903" y="132212"/>
                  <a:pt x="362537" y="151290"/>
                </a:cubicBezTo>
                <a:cubicBezTo>
                  <a:pt x="362537" y="201309"/>
                  <a:pt x="403086" y="241857"/>
                  <a:pt x="453104" y="241857"/>
                </a:cubicBezTo>
                <a:cubicBezTo>
                  <a:pt x="477015" y="241857"/>
                  <a:pt x="498761" y="232592"/>
                  <a:pt x="514773" y="217271"/>
                </a:cubicBezTo>
                <a:close/>
                <a:moveTo>
                  <a:pt x="539405" y="155556"/>
                </a:moveTo>
                <a:cubicBezTo>
                  <a:pt x="539405" y="105538"/>
                  <a:pt x="498856" y="64989"/>
                  <a:pt x="448838" y="64989"/>
                </a:cubicBezTo>
                <a:cubicBezTo>
                  <a:pt x="429760" y="65355"/>
                  <a:pt x="405614" y="60121"/>
                  <a:pt x="392756" y="46961"/>
                </a:cubicBezTo>
                <a:cubicBezTo>
                  <a:pt x="388329" y="57415"/>
                  <a:pt x="381778" y="67153"/>
                  <a:pt x="373263" y="75671"/>
                </a:cubicBezTo>
                <a:lnTo>
                  <a:pt x="514818" y="217225"/>
                </a:lnTo>
                <a:cubicBezTo>
                  <a:pt x="530139" y="201213"/>
                  <a:pt x="539405" y="179467"/>
                  <a:pt x="539405" y="155556"/>
                </a:cubicBezTo>
                <a:close/>
                <a:moveTo>
                  <a:pt x="612648" y="8776"/>
                </a:moveTo>
                <a:cubicBezTo>
                  <a:pt x="612257" y="34030"/>
                  <a:pt x="602326" y="59101"/>
                  <a:pt x="583058" y="78369"/>
                </a:cubicBezTo>
                <a:cubicBezTo>
                  <a:pt x="569890" y="91537"/>
                  <a:pt x="554014" y="100343"/>
                  <a:pt x="537134" y="104416"/>
                </a:cubicBezTo>
                <a:cubicBezTo>
                  <a:pt x="546225" y="119205"/>
                  <a:pt x="551214" y="136643"/>
                  <a:pt x="551214" y="155247"/>
                </a:cubicBezTo>
                <a:cubicBezTo>
                  <a:pt x="551214" y="182497"/>
                  <a:pt x="540509" y="207247"/>
                  <a:pt x="522928" y="225380"/>
                </a:cubicBezTo>
                <a:lnTo>
                  <a:pt x="522928" y="225380"/>
                </a:lnTo>
                <a:cubicBezTo>
                  <a:pt x="504794" y="242961"/>
                  <a:pt x="480045" y="253667"/>
                  <a:pt x="452794" y="253667"/>
                </a:cubicBezTo>
                <a:cubicBezTo>
                  <a:pt x="434191" y="253667"/>
                  <a:pt x="416753" y="248677"/>
                  <a:pt x="401964" y="239586"/>
                </a:cubicBezTo>
                <a:cubicBezTo>
                  <a:pt x="397891" y="256466"/>
                  <a:pt x="389084" y="272342"/>
                  <a:pt x="375917" y="285509"/>
                </a:cubicBezTo>
                <a:cubicBezTo>
                  <a:pt x="356649" y="304778"/>
                  <a:pt x="331578" y="314709"/>
                  <a:pt x="306324" y="315100"/>
                </a:cubicBezTo>
                <a:lnTo>
                  <a:pt x="306324" y="315100"/>
                </a:lnTo>
                <a:cubicBezTo>
                  <a:pt x="281070" y="314709"/>
                  <a:pt x="255999" y="304778"/>
                  <a:pt x="236731" y="285509"/>
                </a:cubicBezTo>
                <a:cubicBezTo>
                  <a:pt x="223571" y="272349"/>
                  <a:pt x="214766" y="256482"/>
                  <a:pt x="210610" y="239626"/>
                </a:cubicBezTo>
                <a:cubicBezTo>
                  <a:pt x="195839" y="248693"/>
                  <a:pt x="178427" y="253666"/>
                  <a:pt x="159854" y="253666"/>
                </a:cubicBezTo>
                <a:cubicBezTo>
                  <a:pt x="132604" y="253666"/>
                  <a:pt x="107854" y="242961"/>
                  <a:pt x="89720" y="225380"/>
                </a:cubicBezTo>
                <a:lnTo>
                  <a:pt x="89720" y="225380"/>
                </a:lnTo>
                <a:cubicBezTo>
                  <a:pt x="72140" y="207247"/>
                  <a:pt x="61434" y="182497"/>
                  <a:pt x="61434" y="155247"/>
                </a:cubicBezTo>
                <a:cubicBezTo>
                  <a:pt x="61434" y="136673"/>
                  <a:pt x="66408" y="119262"/>
                  <a:pt x="75474" y="104490"/>
                </a:cubicBezTo>
                <a:cubicBezTo>
                  <a:pt x="58618" y="100334"/>
                  <a:pt x="42751" y="91530"/>
                  <a:pt x="29591" y="78369"/>
                </a:cubicBezTo>
                <a:cubicBezTo>
                  <a:pt x="10322" y="59101"/>
                  <a:pt x="391" y="34030"/>
                  <a:pt x="0" y="8776"/>
                </a:cubicBezTo>
                <a:lnTo>
                  <a:pt x="0" y="8776"/>
                </a:lnTo>
                <a:lnTo>
                  <a:pt x="1828" y="0"/>
                </a:lnTo>
                <a:lnTo>
                  <a:pt x="13374" y="0"/>
                </a:lnTo>
                <a:cubicBezTo>
                  <a:pt x="11782" y="2802"/>
                  <a:pt x="11567" y="5771"/>
                  <a:pt x="11501" y="8744"/>
                </a:cubicBezTo>
                <a:lnTo>
                  <a:pt x="96667" y="8744"/>
                </a:lnTo>
                <a:lnTo>
                  <a:pt x="96667" y="8808"/>
                </a:lnTo>
                <a:lnTo>
                  <a:pt x="11501" y="8808"/>
                </a:lnTo>
                <a:cubicBezTo>
                  <a:pt x="11990" y="30964"/>
                  <a:pt x="20815" y="52893"/>
                  <a:pt x="37722" y="69800"/>
                </a:cubicBezTo>
                <a:cubicBezTo>
                  <a:pt x="50477" y="82555"/>
                  <a:pt x="66091" y="90711"/>
                  <a:pt x="82592" y="93753"/>
                </a:cubicBezTo>
                <a:cubicBezTo>
                  <a:pt x="100880" y="69151"/>
                  <a:pt x="130228" y="53433"/>
                  <a:pt x="163247" y="53433"/>
                </a:cubicBezTo>
                <a:cubicBezTo>
                  <a:pt x="186137" y="53872"/>
                  <a:pt x="201262" y="50984"/>
                  <a:pt x="211355" y="39116"/>
                </a:cubicBezTo>
                <a:cubicBezTo>
                  <a:pt x="212796" y="37420"/>
                  <a:pt x="214135" y="35542"/>
                  <a:pt x="215380" y="33463"/>
                </a:cubicBezTo>
                <a:lnTo>
                  <a:pt x="215236" y="0"/>
                </a:lnTo>
                <a:lnTo>
                  <a:pt x="223507" y="0"/>
                </a:lnTo>
                <a:cubicBezTo>
                  <a:pt x="219688" y="24354"/>
                  <a:pt x="227777" y="49750"/>
                  <a:pt x="246535" y="68520"/>
                </a:cubicBezTo>
                <a:lnTo>
                  <a:pt x="254763" y="60293"/>
                </a:lnTo>
                <a:cubicBezTo>
                  <a:pt x="254771" y="60299"/>
                  <a:pt x="254778" y="60307"/>
                  <a:pt x="254786" y="60315"/>
                </a:cubicBezTo>
                <a:lnTo>
                  <a:pt x="254808" y="60338"/>
                </a:lnTo>
                <a:lnTo>
                  <a:pt x="246580" y="68565"/>
                </a:lnTo>
                <a:cubicBezTo>
                  <a:pt x="279582" y="101547"/>
                  <a:pt x="333066" y="101547"/>
                  <a:pt x="366068" y="68565"/>
                </a:cubicBezTo>
                <a:lnTo>
                  <a:pt x="357840" y="60338"/>
                </a:lnTo>
                <a:cubicBezTo>
                  <a:pt x="357847" y="60330"/>
                  <a:pt x="357855" y="60322"/>
                  <a:pt x="357862" y="60315"/>
                </a:cubicBezTo>
                <a:lnTo>
                  <a:pt x="357885" y="60293"/>
                </a:lnTo>
                <a:lnTo>
                  <a:pt x="366113" y="68520"/>
                </a:lnTo>
                <a:cubicBezTo>
                  <a:pt x="384872" y="49750"/>
                  <a:pt x="392961" y="24354"/>
                  <a:pt x="389142" y="0"/>
                </a:cubicBezTo>
                <a:lnTo>
                  <a:pt x="397337" y="0"/>
                </a:lnTo>
                <a:cubicBezTo>
                  <a:pt x="401479" y="11094"/>
                  <a:pt x="400548" y="22668"/>
                  <a:pt x="397481" y="33790"/>
                </a:cubicBezTo>
                <a:cubicBezTo>
                  <a:pt x="407439" y="50142"/>
                  <a:pt x="423417" y="53932"/>
                  <a:pt x="449401" y="53433"/>
                </a:cubicBezTo>
                <a:cubicBezTo>
                  <a:pt x="482408" y="53434"/>
                  <a:pt x="511746" y="69140"/>
                  <a:pt x="530035" y="93727"/>
                </a:cubicBezTo>
                <a:cubicBezTo>
                  <a:pt x="546543" y="90718"/>
                  <a:pt x="562165" y="82561"/>
                  <a:pt x="574926" y="69800"/>
                </a:cubicBezTo>
                <a:cubicBezTo>
                  <a:pt x="591833" y="52893"/>
                  <a:pt x="600659" y="30964"/>
                  <a:pt x="601147" y="8808"/>
                </a:cubicBezTo>
                <a:lnTo>
                  <a:pt x="515982" y="8808"/>
                </a:lnTo>
                <a:lnTo>
                  <a:pt x="515981" y="8744"/>
                </a:lnTo>
                <a:lnTo>
                  <a:pt x="601147" y="8744"/>
                </a:lnTo>
                <a:lnTo>
                  <a:pt x="599275" y="0"/>
                </a:lnTo>
                <a:lnTo>
                  <a:pt x="610820" y="0"/>
                </a:lnTo>
                <a:cubicBezTo>
                  <a:pt x="612423" y="2826"/>
                  <a:pt x="612602" y="5800"/>
                  <a:pt x="612648" y="8776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47" name="Oval 1846"/>
          <p:cNvSpPr/>
          <p:nvPr/>
        </p:nvSpPr>
        <p:spPr>
          <a:xfrm>
            <a:off x="37745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848" name="Teardrop 3"/>
          <p:cNvSpPr/>
          <p:nvPr/>
        </p:nvSpPr>
        <p:spPr>
          <a:xfrm rot="5400000" flipH="1" flipV="1">
            <a:off x="138753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49" name="Teardrop 3"/>
          <p:cNvSpPr/>
          <p:nvPr/>
        </p:nvSpPr>
        <p:spPr>
          <a:xfrm rot="5400000" flipH="1" flipV="1">
            <a:off x="223007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50" name="Teardrop 3"/>
          <p:cNvSpPr/>
          <p:nvPr/>
        </p:nvSpPr>
        <p:spPr>
          <a:xfrm rot="5400000" flipH="1" flipV="1">
            <a:off x="307261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51" name="Teardrop 3"/>
          <p:cNvSpPr/>
          <p:nvPr/>
        </p:nvSpPr>
        <p:spPr>
          <a:xfrm rot="5400000" flipH="1" flipV="1">
            <a:off x="391515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52" name="Teardrop 3"/>
          <p:cNvSpPr/>
          <p:nvPr/>
        </p:nvSpPr>
        <p:spPr>
          <a:xfrm rot="5400000" flipH="1" flipV="1">
            <a:off x="475769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53" name="Teardrop 3"/>
          <p:cNvSpPr/>
          <p:nvPr/>
        </p:nvSpPr>
        <p:spPr>
          <a:xfrm rot="5400000" flipH="1" flipV="1">
            <a:off x="560023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54" name="Oval 1853"/>
          <p:cNvSpPr/>
          <p:nvPr/>
        </p:nvSpPr>
        <p:spPr>
          <a:xfrm>
            <a:off x="122033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855" name="Oval 1854"/>
          <p:cNvSpPr/>
          <p:nvPr/>
        </p:nvSpPr>
        <p:spPr>
          <a:xfrm>
            <a:off x="206321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856" name="Oval 1855"/>
          <p:cNvSpPr/>
          <p:nvPr/>
        </p:nvSpPr>
        <p:spPr>
          <a:xfrm>
            <a:off x="290609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857" name="Oval 1856"/>
          <p:cNvSpPr/>
          <p:nvPr/>
        </p:nvSpPr>
        <p:spPr>
          <a:xfrm>
            <a:off x="374897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858" name="Oval 1857"/>
          <p:cNvSpPr/>
          <p:nvPr/>
        </p:nvSpPr>
        <p:spPr>
          <a:xfrm>
            <a:off x="459185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859" name="Oval 1858"/>
          <p:cNvSpPr/>
          <p:nvPr/>
        </p:nvSpPr>
        <p:spPr>
          <a:xfrm>
            <a:off x="543473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860" name="Oval 1859"/>
          <p:cNvSpPr/>
          <p:nvPr/>
        </p:nvSpPr>
        <p:spPr>
          <a:xfrm>
            <a:off x="627761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861" name="Teardrop 3"/>
          <p:cNvSpPr/>
          <p:nvPr/>
        </p:nvSpPr>
        <p:spPr>
          <a:xfrm rot="5400000" flipH="1" flipV="1">
            <a:off x="812785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62" name="Oval 1861"/>
          <p:cNvSpPr/>
          <p:nvPr/>
        </p:nvSpPr>
        <p:spPr>
          <a:xfrm>
            <a:off x="880625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863" name="Teardrop 3"/>
          <p:cNvSpPr/>
          <p:nvPr/>
        </p:nvSpPr>
        <p:spPr>
          <a:xfrm rot="5400000" flipH="1" flipV="1">
            <a:off x="728531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64" name="Oval 1863"/>
          <p:cNvSpPr/>
          <p:nvPr/>
        </p:nvSpPr>
        <p:spPr>
          <a:xfrm>
            <a:off x="796337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865" name="Teardrop 3"/>
          <p:cNvSpPr/>
          <p:nvPr/>
        </p:nvSpPr>
        <p:spPr>
          <a:xfrm rot="5400000" flipH="1" flipV="1">
            <a:off x="981293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66" name="Oval 1865"/>
          <p:cNvSpPr/>
          <p:nvPr/>
        </p:nvSpPr>
        <p:spPr>
          <a:xfrm>
            <a:off x="1049201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867" name="Teardrop 3"/>
          <p:cNvSpPr/>
          <p:nvPr/>
        </p:nvSpPr>
        <p:spPr>
          <a:xfrm rot="5400000" flipH="1" flipV="1">
            <a:off x="897039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68" name="Oval 1867"/>
          <p:cNvSpPr/>
          <p:nvPr/>
        </p:nvSpPr>
        <p:spPr>
          <a:xfrm>
            <a:off x="964913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869" name="Teardrop 3"/>
          <p:cNvSpPr/>
          <p:nvPr/>
        </p:nvSpPr>
        <p:spPr>
          <a:xfrm rot="5400000" flipH="1" flipV="1">
            <a:off x="11498011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70" name="Teardrop 3"/>
          <p:cNvSpPr/>
          <p:nvPr/>
        </p:nvSpPr>
        <p:spPr>
          <a:xfrm rot="5400000" flipH="1" flipV="1">
            <a:off x="1065547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71" name="Oval 1870"/>
          <p:cNvSpPr/>
          <p:nvPr/>
        </p:nvSpPr>
        <p:spPr>
          <a:xfrm>
            <a:off x="1133489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872" name="Teardrop 3"/>
          <p:cNvSpPr/>
          <p:nvPr/>
        </p:nvSpPr>
        <p:spPr>
          <a:xfrm rot="5400000" flipH="1" flipV="1">
            <a:off x="54499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73" name="Oval 1872"/>
          <p:cNvSpPr/>
          <p:nvPr/>
        </p:nvSpPr>
        <p:spPr>
          <a:xfrm>
            <a:off x="666451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74" name="Oval 1873"/>
          <p:cNvSpPr/>
          <p:nvPr/>
        </p:nvSpPr>
        <p:spPr>
          <a:xfrm>
            <a:off x="76673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75" name="Oval 1874"/>
          <p:cNvSpPr/>
          <p:nvPr/>
        </p:nvSpPr>
        <p:spPr>
          <a:xfrm>
            <a:off x="160927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76" name="Oval 1875"/>
          <p:cNvSpPr/>
          <p:nvPr/>
        </p:nvSpPr>
        <p:spPr>
          <a:xfrm>
            <a:off x="245181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77" name="Oval 1876"/>
          <p:cNvSpPr/>
          <p:nvPr/>
        </p:nvSpPr>
        <p:spPr>
          <a:xfrm>
            <a:off x="329435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78" name="Oval 1877"/>
          <p:cNvSpPr/>
          <p:nvPr/>
        </p:nvSpPr>
        <p:spPr>
          <a:xfrm>
            <a:off x="413689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79" name="Oval 1878"/>
          <p:cNvSpPr/>
          <p:nvPr/>
        </p:nvSpPr>
        <p:spPr>
          <a:xfrm>
            <a:off x="497943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80" name="Oval 1879"/>
          <p:cNvSpPr/>
          <p:nvPr/>
        </p:nvSpPr>
        <p:spPr>
          <a:xfrm>
            <a:off x="582197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81" name="Oval 1880"/>
          <p:cNvSpPr/>
          <p:nvPr/>
        </p:nvSpPr>
        <p:spPr>
          <a:xfrm>
            <a:off x="834959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82" name="Oval 1881"/>
          <p:cNvSpPr/>
          <p:nvPr/>
        </p:nvSpPr>
        <p:spPr>
          <a:xfrm>
            <a:off x="750705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83" name="Oval 1882"/>
          <p:cNvSpPr/>
          <p:nvPr/>
        </p:nvSpPr>
        <p:spPr>
          <a:xfrm>
            <a:off x="1003467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84" name="Oval 1883"/>
          <p:cNvSpPr/>
          <p:nvPr/>
        </p:nvSpPr>
        <p:spPr>
          <a:xfrm>
            <a:off x="919213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85" name="Oval 1884"/>
          <p:cNvSpPr/>
          <p:nvPr/>
        </p:nvSpPr>
        <p:spPr>
          <a:xfrm>
            <a:off x="11719750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86" name="Oval 1885"/>
          <p:cNvSpPr/>
          <p:nvPr/>
        </p:nvSpPr>
        <p:spPr>
          <a:xfrm>
            <a:off x="1087721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87" name="Teardrop 3"/>
          <p:cNvSpPr/>
          <p:nvPr/>
        </p:nvSpPr>
        <p:spPr>
          <a:xfrm rot="5400000" flipH="1" flipV="1">
            <a:off x="602118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88" name="Teardrop 3"/>
          <p:cNvSpPr/>
          <p:nvPr/>
        </p:nvSpPr>
        <p:spPr>
          <a:xfrm rot="5400000" flipH="1" flipV="1">
            <a:off x="96594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89" name="Teardrop 3"/>
          <p:cNvSpPr/>
          <p:nvPr/>
        </p:nvSpPr>
        <p:spPr>
          <a:xfrm rot="5400000" flipH="1" flipV="1">
            <a:off x="180848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90" name="Teardrop 3"/>
          <p:cNvSpPr/>
          <p:nvPr/>
        </p:nvSpPr>
        <p:spPr>
          <a:xfrm rot="5400000" flipH="1" flipV="1">
            <a:off x="265102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91" name="Teardrop 3"/>
          <p:cNvSpPr/>
          <p:nvPr/>
        </p:nvSpPr>
        <p:spPr>
          <a:xfrm rot="5400000" flipH="1" flipV="1">
            <a:off x="349356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92" name="Teardrop 3"/>
          <p:cNvSpPr/>
          <p:nvPr/>
        </p:nvSpPr>
        <p:spPr>
          <a:xfrm rot="5400000" flipH="1" flipV="1">
            <a:off x="433610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93" name="Teardrop 3"/>
          <p:cNvSpPr/>
          <p:nvPr/>
        </p:nvSpPr>
        <p:spPr>
          <a:xfrm rot="5400000" flipH="1" flipV="1">
            <a:off x="517864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94" name="Teardrop 3"/>
          <p:cNvSpPr/>
          <p:nvPr/>
        </p:nvSpPr>
        <p:spPr>
          <a:xfrm rot="5400000" flipH="1" flipV="1">
            <a:off x="770626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95" name="Teardrop 3"/>
          <p:cNvSpPr/>
          <p:nvPr/>
        </p:nvSpPr>
        <p:spPr>
          <a:xfrm rot="5400000" flipH="1" flipV="1">
            <a:off x="686372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96" name="Teardrop 3"/>
          <p:cNvSpPr/>
          <p:nvPr/>
        </p:nvSpPr>
        <p:spPr>
          <a:xfrm rot="5400000" flipH="1" flipV="1">
            <a:off x="939134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97" name="Teardrop 3"/>
          <p:cNvSpPr/>
          <p:nvPr/>
        </p:nvSpPr>
        <p:spPr>
          <a:xfrm rot="5400000" flipH="1" flipV="1">
            <a:off x="854880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98" name="Teardrop 3"/>
          <p:cNvSpPr/>
          <p:nvPr/>
        </p:nvSpPr>
        <p:spPr>
          <a:xfrm rot="5400000" flipH="1" flipV="1">
            <a:off x="11076421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99" name="Teardrop 3"/>
          <p:cNvSpPr/>
          <p:nvPr/>
        </p:nvSpPr>
        <p:spPr>
          <a:xfrm rot="5400000" flipH="1" flipV="1">
            <a:off x="1023388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00" name="Teardrop 3"/>
          <p:cNvSpPr/>
          <p:nvPr/>
        </p:nvSpPr>
        <p:spPr>
          <a:xfrm rot="5400000" flipH="1" flipV="1">
            <a:off x="12340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01" name="Teardrop 3"/>
          <p:cNvSpPr/>
          <p:nvPr/>
        </p:nvSpPr>
        <p:spPr>
          <a:xfrm rot="5400000" flipH="1" flipV="1">
            <a:off x="11760002" y="3223930"/>
            <a:ext cx="595781" cy="268215"/>
          </a:xfrm>
          <a:custGeom>
            <a:avLst/>
            <a:gdLst/>
            <a:ahLst/>
            <a:cxnLst/>
            <a:rect l="l" t="t" r="r" b="b"/>
            <a:pathLst>
              <a:path w="595781" h="268215">
                <a:moveTo>
                  <a:pt x="230951" y="239431"/>
                </a:moveTo>
                <a:lnTo>
                  <a:pt x="89396" y="97876"/>
                </a:lnTo>
                <a:cubicBezTo>
                  <a:pt x="74075" y="113887"/>
                  <a:pt x="64809" y="135634"/>
                  <a:pt x="64809" y="159544"/>
                </a:cubicBezTo>
                <a:cubicBezTo>
                  <a:pt x="64809" y="209563"/>
                  <a:pt x="105357" y="250112"/>
                  <a:pt x="155376" y="250112"/>
                </a:cubicBezTo>
                <a:cubicBezTo>
                  <a:pt x="174454" y="249746"/>
                  <a:pt x="198601" y="254980"/>
                  <a:pt x="211458" y="268141"/>
                </a:cubicBezTo>
                <a:cubicBezTo>
                  <a:pt x="215885" y="257686"/>
                  <a:pt x="222436" y="247948"/>
                  <a:pt x="230951" y="239431"/>
                </a:cubicBezTo>
                <a:close/>
                <a:moveTo>
                  <a:pt x="259706" y="219892"/>
                </a:moveTo>
                <a:cubicBezTo>
                  <a:pt x="246546" y="207035"/>
                  <a:pt x="241311" y="182889"/>
                  <a:pt x="241677" y="163811"/>
                </a:cubicBezTo>
                <a:cubicBezTo>
                  <a:pt x="241677" y="113792"/>
                  <a:pt x="201129" y="73244"/>
                  <a:pt x="151110" y="73244"/>
                </a:cubicBezTo>
                <a:cubicBezTo>
                  <a:pt x="127200" y="73244"/>
                  <a:pt x="105453" y="82510"/>
                  <a:pt x="89441" y="97831"/>
                </a:cubicBezTo>
                <a:lnTo>
                  <a:pt x="230996" y="239386"/>
                </a:lnTo>
                <a:cubicBezTo>
                  <a:pt x="239514" y="230871"/>
                  <a:pt x="249252" y="224320"/>
                  <a:pt x="259706" y="219892"/>
                </a:cubicBezTo>
                <a:close/>
                <a:moveTo>
                  <a:pt x="382868" y="82592"/>
                </a:moveTo>
                <a:cubicBezTo>
                  <a:pt x="379825" y="66091"/>
                  <a:pt x="371670" y="50477"/>
                  <a:pt x="358914" y="37722"/>
                </a:cubicBezTo>
                <a:cubicBezTo>
                  <a:pt x="342007" y="20815"/>
                  <a:pt x="320078" y="11989"/>
                  <a:pt x="297922" y="11501"/>
                </a:cubicBezTo>
                <a:lnTo>
                  <a:pt x="297922" y="96667"/>
                </a:lnTo>
                <a:lnTo>
                  <a:pt x="297858" y="96667"/>
                </a:lnTo>
                <a:lnTo>
                  <a:pt x="297858" y="11501"/>
                </a:lnTo>
                <a:cubicBezTo>
                  <a:pt x="275703" y="11990"/>
                  <a:pt x="253774" y="20815"/>
                  <a:pt x="236866" y="37722"/>
                </a:cubicBezTo>
                <a:cubicBezTo>
                  <a:pt x="224105" y="50483"/>
                  <a:pt x="215948" y="66105"/>
                  <a:pt x="212939" y="82613"/>
                </a:cubicBezTo>
                <a:cubicBezTo>
                  <a:pt x="237526" y="100902"/>
                  <a:pt x="253233" y="130241"/>
                  <a:pt x="253233" y="163248"/>
                </a:cubicBezTo>
                <a:cubicBezTo>
                  <a:pt x="252735" y="189232"/>
                  <a:pt x="256525" y="205210"/>
                  <a:pt x="272877" y="215167"/>
                </a:cubicBezTo>
                <a:cubicBezTo>
                  <a:pt x="289126" y="210687"/>
                  <a:pt x="306340" y="210767"/>
                  <a:pt x="322577" y="215380"/>
                </a:cubicBezTo>
                <a:cubicBezTo>
                  <a:pt x="324655" y="214136"/>
                  <a:pt x="326534" y="212797"/>
                  <a:pt x="328229" y="211355"/>
                </a:cubicBezTo>
                <a:cubicBezTo>
                  <a:pt x="340097" y="201263"/>
                  <a:pt x="342986" y="186138"/>
                  <a:pt x="342547" y="163248"/>
                </a:cubicBezTo>
                <a:cubicBezTo>
                  <a:pt x="342547" y="130228"/>
                  <a:pt x="358265" y="100880"/>
                  <a:pt x="382868" y="82592"/>
                </a:cubicBezTo>
                <a:close/>
                <a:moveTo>
                  <a:pt x="506339" y="97830"/>
                </a:moveTo>
                <a:cubicBezTo>
                  <a:pt x="490327" y="82509"/>
                  <a:pt x="468581" y="73244"/>
                  <a:pt x="444670" y="73244"/>
                </a:cubicBezTo>
                <a:cubicBezTo>
                  <a:pt x="394652" y="73244"/>
                  <a:pt x="354103" y="113792"/>
                  <a:pt x="354103" y="163811"/>
                </a:cubicBezTo>
                <a:cubicBezTo>
                  <a:pt x="354470" y="182914"/>
                  <a:pt x="349220" y="207099"/>
                  <a:pt x="336023" y="219944"/>
                </a:cubicBezTo>
                <a:cubicBezTo>
                  <a:pt x="346519" y="224314"/>
                  <a:pt x="356263" y="230867"/>
                  <a:pt x="364783" y="239386"/>
                </a:cubicBezTo>
                <a:close/>
                <a:moveTo>
                  <a:pt x="530971" y="159544"/>
                </a:moveTo>
                <a:cubicBezTo>
                  <a:pt x="530971" y="135634"/>
                  <a:pt x="521705" y="113887"/>
                  <a:pt x="506384" y="97876"/>
                </a:cubicBezTo>
                <a:lnTo>
                  <a:pt x="364828" y="239431"/>
                </a:lnTo>
                <a:cubicBezTo>
                  <a:pt x="373348" y="247952"/>
                  <a:pt x="379901" y="257695"/>
                  <a:pt x="384270" y="268192"/>
                </a:cubicBezTo>
                <a:cubicBezTo>
                  <a:pt x="397115" y="254994"/>
                  <a:pt x="421300" y="249745"/>
                  <a:pt x="440404" y="250111"/>
                </a:cubicBezTo>
                <a:cubicBezTo>
                  <a:pt x="465413" y="250112"/>
                  <a:pt x="488055" y="239974"/>
                  <a:pt x="504444" y="223585"/>
                </a:cubicBezTo>
                <a:cubicBezTo>
                  <a:pt x="520834" y="207196"/>
                  <a:pt x="530971" y="184554"/>
                  <a:pt x="530971" y="159544"/>
                </a:cubicBezTo>
                <a:close/>
                <a:moveTo>
                  <a:pt x="595781" y="268215"/>
                </a:moveTo>
                <a:lnTo>
                  <a:pt x="581969" y="268215"/>
                </a:lnTo>
                <a:cubicBezTo>
                  <a:pt x="578743" y="259654"/>
                  <a:pt x="573266" y="252074"/>
                  <a:pt x="566492" y="245300"/>
                </a:cubicBezTo>
                <a:cubicBezTo>
                  <a:pt x="553737" y="232545"/>
                  <a:pt x="538123" y="224389"/>
                  <a:pt x="521623" y="221347"/>
                </a:cubicBezTo>
                <a:cubicBezTo>
                  <a:pt x="519174" y="225205"/>
                  <a:pt x="516174" y="228633"/>
                  <a:pt x="512960" y="231847"/>
                </a:cubicBezTo>
                <a:cubicBezTo>
                  <a:pt x="494535" y="250272"/>
                  <a:pt x="469082" y="261667"/>
                  <a:pt x="440967" y="261667"/>
                </a:cubicBezTo>
                <a:cubicBezTo>
                  <a:pt x="425629" y="261373"/>
                  <a:pt x="413777" y="262574"/>
                  <a:pt x="405186" y="268215"/>
                </a:cubicBezTo>
                <a:lnTo>
                  <a:pt x="372038" y="268215"/>
                </a:lnTo>
                <a:cubicBezTo>
                  <a:pt x="369178" y="260078"/>
                  <a:pt x="364042" y="252948"/>
                  <a:pt x="357679" y="246581"/>
                </a:cubicBezTo>
                <a:lnTo>
                  <a:pt x="349451" y="254808"/>
                </a:lnTo>
                <a:lnTo>
                  <a:pt x="349428" y="254786"/>
                </a:lnTo>
                <a:cubicBezTo>
                  <a:pt x="349421" y="254779"/>
                  <a:pt x="349413" y="254771"/>
                  <a:pt x="349406" y="254763"/>
                </a:cubicBezTo>
                <a:lnTo>
                  <a:pt x="357634" y="246536"/>
                </a:lnTo>
                <a:cubicBezTo>
                  <a:pt x="324632" y="213554"/>
                  <a:pt x="271148" y="213554"/>
                  <a:pt x="238147" y="246536"/>
                </a:cubicBezTo>
                <a:lnTo>
                  <a:pt x="246374" y="254763"/>
                </a:lnTo>
                <a:cubicBezTo>
                  <a:pt x="246367" y="254771"/>
                  <a:pt x="246359" y="254779"/>
                  <a:pt x="246352" y="254786"/>
                </a:cubicBezTo>
                <a:cubicBezTo>
                  <a:pt x="246344" y="254794"/>
                  <a:pt x="246337" y="254801"/>
                  <a:pt x="246329" y="254808"/>
                </a:cubicBezTo>
                <a:lnTo>
                  <a:pt x="238101" y="246581"/>
                </a:lnTo>
                <a:lnTo>
                  <a:pt x="223742" y="268215"/>
                </a:lnTo>
                <a:lnTo>
                  <a:pt x="190546" y="268215"/>
                </a:lnTo>
                <a:cubicBezTo>
                  <a:pt x="181969" y="262570"/>
                  <a:pt x="170130" y="261374"/>
                  <a:pt x="154813" y="261668"/>
                </a:cubicBezTo>
                <a:cubicBezTo>
                  <a:pt x="121806" y="261668"/>
                  <a:pt x="92467" y="245961"/>
                  <a:pt x="74178" y="221373"/>
                </a:cubicBezTo>
                <a:cubicBezTo>
                  <a:pt x="57671" y="224382"/>
                  <a:pt x="42049" y="232539"/>
                  <a:pt x="29288" y="245300"/>
                </a:cubicBezTo>
                <a:lnTo>
                  <a:pt x="13811" y="268215"/>
                </a:lnTo>
                <a:lnTo>
                  <a:pt x="0" y="268215"/>
                </a:lnTo>
                <a:cubicBezTo>
                  <a:pt x="4705" y="256723"/>
                  <a:pt x="11839" y="246048"/>
                  <a:pt x="21157" y="236731"/>
                </a:cubicBezTo>
                <a:cubicBezTo>
                  <a:pt x="34324" y="223564"/>
                  <a:pt x="50200" y="214757"/>
                  <a:pt x="67080" y="210684"/>
                </a:cubicBezTo>
                <a:cubicBezTo>
                  <a:pt x="57989" y="195895"/>
                  <a:pt x="53000" y="178457"/>
                  <a:pt x="53000" y="159854"/>
                </a:cubicBezTo>
                <a:cubicBezTo>
                  <a:pt x="53000" y="132604"/>
                  <a:pt x="63706" y="107854"/>
                  <a:pt x="81286" y="89721"/>
                </a:cubicBezTo>
                <a:lnTo>
                  <a:pt x="81286" y="89721"/>
                </a:lnTo>
                <a:cubicBezTo>
                  <a:pt x="99420" y="72140"/>
                  <a:pt x="124170" y="61435"/>
                  <a:pt x="151420" y="61435"/>
                </a:cubicBezTo>
                <a:cubicBezTo>
                  <a:pt x="170023" y="61435"/>
                  <a:pt x="187461" y="66424"/>
                  <a:pt x="202250" y="75515"/>
                </a:cubicBezTo>
                <a:cubicBezTo>
                  <a:pt x="206323" y="58635"/>
                  <a:pt x="215130" y="42758"/>
                  <a:pt x="228297" y="29591"/>
                </a:cubicBezTo>
                <a:cubicBezTo>
                  <a:pt x="247566" y="10322"/>
                  <a:pt x="272636" y="391"/>
                  <a:pt x="297890" y="0"/>
                </a:cubicBezTo>
                <a:lnTo>
                  <a:pt x="297890" y="0"/>
                </a:lnTo>
                <a:cubicBezTo>
                  <a:pt x="323144" y="391"/>
                  <a:pt x="348215" y="10322"/>
                  <a:pt x="367484" y="29591"/>
                </a:cubicBezTo>
                <a:cubicBezTo>
                  <a:pt x="380644" y="42751"/>
                  <a:pt x="389448" y="58618"/>
                  <a:pt x="393604" y="75474"/>
                </a:cubicBezTo>
                <a:cubicBezTo>
                  <a:pt x="408376" y="66408"/>
                  <a:pt x="425787" y="61434"/>
                  <a:pt x="444360" y="61434"/>
                </a:cubicBezTo>
                <a:cubicBezTo>
                  <a:pt x="471611" y="61434"/>
                  <a:pt x="496360" y="72140"/>
                  <a:pt x="514494" y="89721"/>
                </a:cubicBezTo>
                <a:cubicBezTo>
                  <a:pt x="532075" y="107854"/>
                  <a:pt x="542780" y="132604"/>
                  <a:pt x="542780" y="159854"/>
                </a:cubicBezTo>
                <a:cubicBezTo>
                  <a:pt x="542780" y="178427"/>
                  <a:pt x="537807" y="195839"/>
                  <a:pt x="528740" y="210610"/>
                </a:cubicBezTo>
                <a:cubicBezTo>
                  <a:pt x="545596" y="214766"/>
                  <a:pt x="561463" y="223570"/>
                  <a:pt x="574624" y="236731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02" name="Oval 1901"/>
          <p:cNvSpPr/>
          <p:nvPr/>
        </p:nvSpPr>
        <p:spPr>
          <a:xfrm>
            <a:off x="708665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03" name="Oval 1902"/>
          <p:cNvSpPr/>
          <p:nvPr/>
        </p:nvSpPr>
        <p:spPr>
          <a:xfrm>
            <a:off x="34633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04" name="Oval 1903"/>
          <p:cNvSpPr/>
          <p:nvPr/>
        </p:nvSpPr>
        <p:spPr>
          <a:xfrm>
            <a:off x="118887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05" name="Oval 1904"/>
          <p:cNvSpPr/>
          <p:nvPr/>
        </p:nvSpPr>
        <p:spPr>
          <a:xfrm>
            <a:off x="203141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06" name="Oval 1905"/>
          <p:cNvSpPr/>
          <p:nvPr/>
        </p:nvSpPr>
        <p:spPr>
          <a:xfrm>
            <a:off x="287395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07" name="Oval 1906"/>
          <p:cNvSpPr/>
          <p:nvPr/>
        </p:nvSpPr>
        <p:spPr>
          <a:xfrm>
            <a:off x="371649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08" name="Oval 1907"/>
          <p:cNvSpPr/>
          <p:nvPr/>
        </p:nvSpPr>
        <p:spPr>
          <a:xfrm>
            <a:off x="455903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09" name="Oval 1908"/>
          <p:cNvSpPr/>
          <p:nvPr/>
        </p:nvSpPr>
        <p:spPr>
          <a:xfrm>
            <a:off x="540157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10" name="Oval 1909"/>
          <p:cNvSpPr/>
          <p:nvPr/>
        </p:nvSpPr>
        <p:spPr>
          <a:xfrm>
            <a:off x="624411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11" name="Oval 1910"/>
          <p:cNvSpPr/>
          <p:nvPr/>
        </p:nvSpPr>
        <p:spPr>
          <a:xfrm>
            <a:off x="877173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12" name="Oval 1911"/>
          <p:cNvSpPr/>
          <p:nvPr/>
        </p:nvSpPr>
        <p:spPr>
          <a:xfrm>
            <a:off x="792919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13" name="Oval 1912"/>
          <p:cNvSpPr/>
          <p:nvPr/>
        </p:nvSpPr>
        <p:spPr>
          <a:xfrm>
            <a:off x="1045681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14" name="Oval 1913"/>
          <p:cNvSpPr/>
          <p:nvPr/>
        </p:nvSpPr>
        <p:spPr>
          <a:xfrm>
            <a:off x="961427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15" name="Oval 1914"/>
          <p:cNvSpPr/>
          <p:nvPr/>
        </p:nvSpPr>
        <p:spPr>
          <a:xfrm>
            <a:off x="1129935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16" name="Teardrop 3"/>
          <p:cNvSpPr/>
          <p:nvPr/>
        </p:nvSpPr>
        <p:spPr>
          <a:xfrm rot="5400000" flipH="1" flipV="1">
            <a:off x="644277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17" name="Oval 1916"/>
          <p:cNvSpPr/>
          <p:nvPr/>
        </p:nvSpPr>
        <p:spPr>
          <a:xfrm>
            <a:off x="712049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918" name="Teardrop 3"/>
          <p:cNvSpPr/>
          <p:nvPr/>
        </p:nvSpPr>
        <p:spPr>
          <a:xfrm rot="5400000" flipH="1" flipV="1">
            <a:off x="-148774" y="3639262"/>
            <a:ext cx="612648" cy="315100"/>
          </a:xfrm>
          <a:custGeom>
            <a:avLst/>
            <a:gdLst/>
            <a:ahLst/>
            <a:cxnLst/>
            <a:rect l="l" t="t" r="r" b="b"/>
            <a:pathLst>
              <a:path w="612648" h="315100">
                <a:moveTo>
                  <a:pt x="239386" y="75670"/>
                </a:moveTo>
                <a:cubicBezTo>
                  <a:pt x="230866" y="67149"/>
                  <a:pt x="224313" y="57406"/>
                  <a:pt x="219944" y="46909"/>
                </a:cubicBezTo>
                <a:cubicBezTo>
                  <a:pt x="207099" y="60107"/>
                  <a:pt x="182914" y="65356"/>
                  <a:pt x="163810" y="64989"/>
                </a:cubicBezTo>
                <a:cubicBezTo>
                  <a:pt x="113792" y="64989"/>
                  <a:pt x="73243" y="105538"/>
                  <a:pt x="73243" y="155556"/>
                </a:cubicBezTo>
                <a:cubicBezTo>
                  <a:pt x="73243" y="179467"/>
                  <a:pt x="82509" y="201213"/>
                  <a:pt x="97830" y="217225"/>
                </a:cubicBezTo>
                <a:close/>
                <a:moveTo>
                  <a:pt x="268191" y="95157"/>
                </a:moveTo>
                <a:cubicBezTo>
                  <a:pt x="257695" y="90787"/>
                  <a:pt x="247952" y="84234"/>
                  <a:pt x="239431" y="75715"/>
                </a:cubicBezTo>
                <a:lnTo>
                  <a:pt x="97875" y="217270"/>
                </a:lnTo>
                <a:cubicBezTo>
                  <a:pt x="113887" y="232591"/>
                  <a:pt x="135634" y="241857"/>
                  <a:pt x="159544" y="241857"/>
                </a:cubicBezTo>
                <a:cubicBezTo>
                  <a:pt x="184553" y="241857"/>
                  <a:pt x="207195" y="231720"/>
                  <a:pt x="223585" y="215331"/>
                </a:cubicBezTo>
                <a:cubicBezTo>
                  <a:pt x="239974" y="198941"/>
                  <a:pt x="250111" y="176299"/>
                  <a:pt x="250111" y="151290"/>
                </a:cubicBezTo>
                <a:cubicBezTo>
                  <a:pt x="249745" y="132187"/>
                  <a:pt x="254994" y="108002"/>
                  <a:pt x="268191" y="95157"/>
                </a:cubicBezTo>
                <a:close/>
                <a:moveTo>
                  <a:pt x="391275" y="232488"/>
                </a:moveTo>
                <a:cubicBezTo>
                  <a:pt x="366688" y="214199"/>
                  <a:pt x="350981" y="184860"/>
                  <a:pt x="350981" y="151853"/>
                </a:cubicBezTo>
                <a:cubicBezTo>
                  <a:pt x="351479" y="125869"/>
                  <a:pt x="347689" y="109892"/>
                  <a:pt x="331337" y="99934"/>
                </a:cubicBezTo>
                <a:cubicBezTo>
                  <a:pt x="315088" y="104415"/>
                  <a:pt x="297874" y="104335"/>
                  <a:pt x="281637" y="99721"/>
                </a:cubicBezTo>
                <a:cubicBezTo>
                  <a:pt x="265010" y="109675"/>
                  <a:pt x="261165" y="125694"/>
                  <a:pt x="261667" y="151853"/>
                </a:cubicBezTo>
                <a:cubicBezTo>
                  <a:pt x="261667" y="179968"/>
                  <a:pt x="250271" y="205421"/>
                  <a:pt x="231847" y="223846"/>
                </a:cubicBezTo>
                <a:lnTo>
                  <a:pt x="221347" y="232509"/>
                </a:lnTo>
                <a:cubicBezTo>
                  <a:pt x="224390" y="249009"/>
                  <a:pt x="232545" y="264623"/>
                  <a:pt x="245300" y="277378"/>
                </a:cubicBezTo>
                <a:cubicBezTo>
                  <a:pt x="262208" y="294285"/>
                  <a:pt x="284137" y="303111"/>
                  <a:pt x="306292" y="303599"/>
                </a:cubicBezTo>
                <a:lnTo>
                  <a:pt x="306292" y="218433"/>
                </a:lnTo>
                <a:lnTo>
                  <a:pt x="306356" y="218433"/>
                </a:lnTo>
                <a:lnTo>
                  <a:pt x="306356" y="303599"/>
                </a:lnTo>
                <a:cubicBezTo>
                  <a:pt x="328512" y="303110"/>
                  <a:pt x="350441" y="294285"/>
                  <a:pt x="367348" y="277378"/>
                </a:cubicBezTo>
                <a:cubicBezTo>
                  <a:pt x="380109" y="264617"/>
                  <a:pt x="388266" y="248996"/>
                  <a:pt x="391275" y="232488"/>
                </a:cubicBezTo>
                <a:close/>
                <a:moveTo>
                  <a:pt x="514773" y="217271"/>
                </a:moveTo>
                <a:lnTo>
                  <a:pt x="373218" y="75716"/>
                </a:lnTo>
                <a:cubicBezTo>
                  <a:pt x="364700" y="84231"/>
                  <a:pt x="354962" y="90781"/>
                  <a:pt x="344508" y="95209"/>
                </a:cubicBezTo>
                <a:cubicBezTo>
                  <a:pt x="357668" y="108066"/>
                  <a:pt x="362903" y="132212"/>
                  <a:pt x="362537" y="151290"/>
                </a:cubicBezTo>
                <a:cubicBezTo>
                  <a:pt x="362537" y="201309"/>
                  <a:pt x="403086" y="241857"/>
                  <a:pt x="453104" y="241857"/>
                </a:cubicBezTo>
                <a:cubicBezTo>
                  <a:pt x="477015" y="241857"/>
                  <a:pt x="498761" y="232592"/>
                  <a:pt x="514773" y="217271"/>
                </a:cubicBezTo>
                <a:close/>
                <a:moveTo>
                  <a:pt x="539405" y="155556"/>
                </a:moveTo>
                <a:cubicBezTo>
                  <a:pt x="539405" y="105538"/>
                  <a:pt x="498856" y="64989"/>
                  <a:pt x="448838" y="64989"/>
                </a:cubicBezTo>
                <a:cubicBezTo>
                  <a:pt x="429760" y="65355"/>
                  <a:pt x="405614" y="60121"/>
                  <a:pt x="392756" y="46961"/>
                </a:cubicBezTo>
                <a:cubicBezTo>
                  <a:pt x="388329" y="57415"/>
                  <a:pt x="381778" y="67153"/>
                  <a:pt x="373263" y="75671"/>
                </a:cubicBezTo>
                <a:lnTo>
                  <a:pt x="514818" y="217225"/>
                </a:lnTo>
                <a:cubicBezTo>
                  <a:pt x="530139" y="201213"/>
                  <a:pt x="539405" y="179467"/>
                  <a:pt x="539405" y="155556"/>
                </a:cubicBezTo>
                <a:close/>
                <a:moveTo>
                  <a:pt x="612648" y="8776"/>
                </a:moveTo>
                <a:cubicBezTo>
                  <a:pt x="612257" y="34030"/>
                  <a:pt x="602326" y="59101"/>
                  <a:pt x="583058" y="78369"/>
                </a:cubicBezTo>
                <a:cubicBezTo>
                  <a:pt x="569890" y="91537"/>
                  <a:pt x="554014" y="100343"/>
                  <a:pt x="537134" y="104416"/>
                </a:cubicBezTo>
                <a:cubicBezTo>
                  <a:pt x="546225" y="119205"/>
                  <a:pt x="551214" y="136643"/>
                  <a:pt x="551214" y="155247"/>
                </a:cubicBezTo>
                <a:cubicBezTo>
                  <a:pt x="551214" y="182497"/>
                  <a:pt x="540509" y="207247"/>
                  <a:pt x="522928" y="225380"/>
                </a:cubicBezTo>
                <a:lnTo>
                  <a:pt x="522928" y="225380"/>
                </a:lnTo>
                <a:cubicBezTo>
                  <a:pt x="504794" y="242961"/>
                  <a:pt x="480045" y="253667"/>
                  <a:pt x="452794" y="253667"/>
                </a:cubicBezTo>
                <a:cubicBezTo>
                  <a:pt x="434191" y="253667"/>
                  <a:pt x="416753" y="248677"/>
                  <a:pt x="401964" y="239586"/>
                </a:cubicBezTo>
                <a:cubicBezTo>
                  <a:pt x="397891" y="256466"/>
                  <a:pt x="389084" y="272342"/>
                  <a:pt x="375917" y="285509"/>
                </a:cubicBezTo>
                <a:cubicBezTo>
                  <a:pt x="356649" y="304778"/>
                  <a:pt x="331578" y="314709"/>
                  <a:pt x="306324" y="315100"/>
                </a:cubicBezTo>
                <a:lnTo>
                  <a:pt x="306324" y="315100"/>
                </a:lnTo>
                <a:cubicBezTo>
                  <a:pt x="281070" y="314709"/>
                  <a:pt x="255999" y="304778"/>
                  <a:pt x="236731" y="285509"/>
                </a:cubicBezTo>
                <a:cubicBezTo>
                  <a:pt x="223571" y="272349"/>
                  <a:pt x="214766" y="256482"/>
                  <a:pt x="210610" y="239626"/>
                </a:cubicBezTo>
                <a:cubicBezTo>
                  <a:pt x="195839" y="248693"/>
                  <a:pt x="178427" y="253666"/>
                  <a:pt x="159854" y="253666"/>
                </a:cubicBezTo>
                <a:cubicBezTo>
                  <a:pt x="132604" y="253666"/>
                  <a:pt x="107854" y="242961"/>
                  <a:pt x="89720" y="225380"/>
                </a:cubicBezTo>
                <a:lnTo>
                  <a:pt x="89720" y="225380"/>
                </a:lnTo>
                <a:cubicBezTo>
                  <a:pt x="72140" y="207247"/>
                  <a:pt x="61434" y="182497"/>
                  <a:pt x="61434" y="155247"/>
                </a:cubicBezTo>
                <a:cubicBezTo>
                  <a:pt x="61434" y="136673"/>
                  <a:pt x="66408" y="119262"/>
                  <a:pt x="75474" y="104490"/>
                </a:cubicBezTo>
                <a:cubicBezTo>
                  <a:pt x="58618" y="100334"/>
                  <a:pt x="42751" y="91530"/>
                  <a:pt x="29591" y="78369"/>
                </a:cubicBezTo>
                <a:cubicBezTo>
                  <a:pt x="10322" y="59101"/>
                  <a:pt x="391" y="34030"/>
                  <a:pt x="0" y="8776"/>
                </a:cubicBezTo>
                <a:lnTo>
                  <a:pt x="0" y="8776"/>
                </a:lnTo>
                <a:lnTo>
                  <a:pt x="1828" y="0"/>
                </a:lnTo>
                <a:lnTo>
                  <a:pt x="13374" y="0"/>
                </a:lnTo>
                <a:cubicBezTo>
                  <a:pt x="11782" y="2802"/>
                  <a:pt x="11567" y="5771"/>
                  <a:pt x="11501" y="8744"/>
                </a:cubicBezTo>
                <a:lnTo>
                  <a:pt x="96667" y="8744"/>
                </a:lnTo>
                <a:lnTo>
                  <a:pt x="96667" y="8808"/>
                </a:lnTo>
                <a:lnTo>
                  <a:pt x="11501" y="8808"/>
                </a:lnTo>
                <a:cubicBezTo>
                  <a:pt x="11990" y="30964"/>
                  <a:pt x="20815" y="52893"/>
                  <a:pt x="37722" y="69800"/>
                </a:cubicBezTo>
                <a:cubicBezTo>
                  <a:pt x="50477" y="82555"/>
                  <a:pt x="66091" y="90711"/>
                  <a:pt x="82592" y="93753"/>
                </a:cubicBezTo>
                <a:cubicBezTo>
                  <a:pt x="100880" y="69151"/>
                  <a:pt x="130228" y="53433"/>
                  <a:pt x="163247" y="53433"/>
                </a:cubicBezTo>
                <a:cubicBezTo>
                  <a:pt x="186137" y="53872"/>
                  <a:pt x="201262" y="50984"/>
                  <a:pt x="211355" y="39116"/>
                </a:cubicBezTo>
                <a:cubicBezTo>
                  <a:pt x="212796" y="37420"/>
                  <a:pt x="214135" y="35542"/>
                  <a:pt x="215380" y="33463"/>
                </a:cubicBezTo>
                <a:lnTo>
                  <a:pt x="215236" y="0"/>
                </a:lnTo>
                <a:lnTo>
                  <a:pt x="223507" y="0"/>
                </a:lnTo>
                <a:cubicBezTo>
                  <a:pt x="219688" y="24354"/>
                  <a:pt x="227777" y="49750"/>
                  <a:pt x="246535" y="68520"/>
                </a:cubicBezTo>
                <a:lnTo>
                  <a:pt x="254763" y="60293"/>
                </a:lnTo>
                <a:cubicBezTo>
                  <a:pt x="254771" y="60299"/>
                  <a:pt x="254778" y="60307"/>
                  <a:pt x="254786" y="60315"/>
                </a:cubicBezTo>
                <a:lnTo>
                  <a:pt x="254808" y="60338"/>
                </a:lnTo>
                <a:lnTo>
                  <a:pt x="246580" y="68565"/>
                </a:lnTo>
                <a:cubicBezTo>
                  <a:pt x="279582" y="101547"/>
                  <a:pt x="333066" y="101547"/>
                  <a:pt x="366068" y="68565"/>
                </a:cubicBezTo>
                <a:lnTo>
                  <a:pt x="357840" y="60338"/>
                </a:lnTo>
                <a:cubicBezTo>
                  <a:pt x="357847" y="60330"/>
                  <a:pt x="357855" y="60322"/>
                  <a:pt x="357862" y="60315"/>
                </a:cubicBezTo>
                <a:lnTo>
                  <a:pt x="357885" y="60293"/>
                </a:lnTo>
                <a:lnTo>
                  <a:pt x="366113" y="68520"/>
                </a:lnTo>
                <a:cubicBezTo>
                  <a:pt x="384872" y="49750"/>
                  <a:pt x="392961" y="24354"/>
                  <a:pt x="389142" y="0"/>
                </a:cubicBezTo>
                <a:lnTo>
                  <a:pt x="397337" y="0"/>
                </a:lnTo>
                <a:cubicBezTo>
                  <a:pt x="401479" y="11094"/>
                  <a:pt x="400548" y="22668"/>
                  <a:pt x="397481" y="33790"/>
                </a:cubicBezTo>
                <a:cubicBezTo>
                  <a:pt x="407439" y="50142"/>
                  <a:pt x="423417" y="53932"/>
                  <a:pt x="449401" y="53433"/>
                </a:cubicBezTo>
                <a:cubicBezTo>
                  <a:pt x="482408" y="53434"/>
                  <a:pt x="511746" y="69140"/>
                  <a:pt x="530035" y="93727"/>
                </a:cubicBezTo>
                <a:cubicBezTo>
                  <a:pt x="546543" y="90718"/>
                  <a:pt x="562165" y="82561"/>
                  <a:pt x="574926" y="69800"/>
                </a:cubicBezTo>
                <a:cubicBezTo>
                  <a:pt x="591833" y="52893"/>
                  <a:pt x="600659" y="30964"/>
                  <a:pt x="601147" y="8808"/>
                </a:cubicBezTo>
                <a:lnTo>
                  <a:pt x="515982" y="8808"/>
                </a:lnTo>
                <a:lnTo>
                  <a:pt x="515981" y="8744"/>
                </a:lnTo>
                <a:lnTo>
                  <a:pt x="601147" y="8744"/>
                </a:lnTo>
                <a:lnTo>
                  <a:pt x="599275" y="0"/>
                </a:lnTo>
                <a:lnTo>
                  <a:pt x="610820" y="0"/>
                </a:lnTo>
                <a:cubicBezTo>
                  <a:pt x="612423" y="2826"/>
                  <a:pt x="612602" y="5800"/>
                  <a:pt x="612648" y="8776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19" name="Oval 1918"/>
          <p:cNvSpPr/>
          <p:nvPr/>
        </p:nvSpPr>
        <p:spPr>
          <a:xfrm>
            <a:off x="37745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920" name="Teardrop 3"/>
          <p:cNvSpPr/>
          <p:nvPr/>
        </p:nvSpPr>
        <p:spPr>
          <a:xfrm rot="5400000" flipH="1" flipV="1">
            <a:off x="138753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21" name="Teardrop 3"/>
          <p:cNvSpPr/>
          <p:nvPr/>
        </p:nvSpPr>
        <p:spPr>
          <a:xfrm rot="5400000" flipH="1" flipV="1">
            <a:off x="223007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22" name="Teardrop 3"/>
          <p:cNvSpPr/>
          <p:nvPr/>
        </p:nvSpPr>
        <p:spPr>
          <a:xfrm rot="5400000" flipH="1" flipV="1">
            <a:off x="307261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23" name="Teardrop 3"/>
          <p:cNvSpPr/>
          <p:nvPr/>
        </p:nvSpPr>
        <p:spPr>
          <a:xfrm rot="5400000" flipH="1" flipV="1">
            <a:off x="391515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24" name="Teardrop 3"/>
          <p:cNvSpPr/>
          <p:nvPr/>
        </p:nvSpPr>
        <p:spPr>
          <a:xfrm rot="5400000" flipH="1" flipV="1">
            <a:off x="475769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25" name="Teardrop 3"/>
          <p:cNvSpPr/>
          <p:nvPr/>
        </p:nvSpPr>
        <p:spPr>
          <a:xfrm rot="5400000" flipH="1" flipV="1">
            <a:off x="560023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26" name="Oval 1925"/>
          <p:cNvSpPr/>
          <p:nvPr/>
        </p:nvSpPr>
        <p:spPr>
          <a:xfrm>
            <a:off x="122033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927" name="Oval 1926"/>
          <p:cNvSpPr/>
          <p:nvPr/>
        </p:nvSpPr>
        <p:spPr>
          <a:xfrm>
            <a:off x="206321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928" name="Oval 1927"/>
          <p:cNvSpPr/>
          <p:nvPr/>
        </p:nvSpPr>
        <p:spPr>
          <a:xfrm>
            <a:off x="290609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929" name="Oval 1928"/>
          <p:cNvSpPr/>
          <p:nvPr/>
        </p:nvSpPr>
        <p:spPr>
          <a:xfrm>
            <a:off x="374897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930" name="Oval 1929"/>
          <p:cNvSpPr/>
          <p:nvPr/>
        </p:nvSpPr>
        <p:spPr>
          <a:xfrm>
            <a:off x="459185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931" name="Oval 1930"/>
          <p:cNvSpPr/>
          <p:nvPr/>
        </p:nvSpPr>
        <p:spPr>
          <a:xfrm>
            <a:off x="543473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932" name="Oval 1931"/>
          <p:cNvSpPr/>
          <p:nvPr/>
        </p:nvSpPr>
        <p:spPr>
          <a:xfrm>
            <a:off x="627761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933" name="Teardrop 3"/>
          <p:cNvSpPr/>
          <p:nvPr/>
        </p:nvSpPr>
        <p:spPr>
          <a:xfrm rot="5400000" flipH="1" flipV="1">
            <a:off x="812785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34" name="Oval 1933"/>
          <p:cNvSpPr/>
          <p:nvPr/>
        </p:nvSpPr>
        <p:spPr>
          <a:xfrm>
            <a:off x="880625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935" name="Teardrop 3"/>
          <p:cNvSpPr/>
          <p:nvPr/>
        </p:nvSpPr>
        <p:spPr>
          <a:xfrm rot="5400000" flipH="1" flipV="1">
            <a:off x="728531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36" name="Oval 1935"/>
          <p:cNvSpPr/>
          <p:nvPr/>
        </p:nvSpPr>
        <p:spPr>
          <a:xfrm>
            <a:off x="796337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937" name="Teardrop 3"/>
          <p:cNvSpPr/>
          <p:nvPr/>
        </p:nvSpPr>
        <p:spPr>
          <a:xfrm rot="5400000" flipH="1" flipV="1">
            <a:off x="981293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38" name="Oval 1937"/>
          <p:cNvSpPr/>
          <p:nvPr/>
        </p:nvSpPr>
        <p:spPr>
          <a:xfrm>
            <a:off x="1049201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939" name="Teardrop 3"/>
          <p:cNvSpPr/>
          <p:nvPr/>
        </p:nvSpPr>
        <p:spPr>
          <a:xfrm rot="5400000" flipH="1" flipV="1">
            <a:off x="897039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40" name="Oval 1939"/>
          <p:cNvSpPr/>
          <p:nvPr/>
        </p:nvSpPr>
        <p:spPr>
          <a:xfrm>
            <a:off x="964913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941" name="Teardrop 3"/>
          <p:cNvSpPr/>
          <p:nvPr/>
        </p:nvSpPr>
        <p:spPr>
          <a:xfrm rot="5400000" flipH="1" flipV="1">
            <a:off x="11498011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42" name="Teardrop 3"/>
          <p:cNvSpPr/>
          <p:nvPr/>
        </p:nvSpPr>
        <p:spPr>
          <a:xfrm rot="5400000" flipH="1" flipV="1">
            <a:off x="1065547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43" name="Oval 1942"/>
          <p:cNvSpPr/>
          <p:nvPr/>
        </p:nvSpPr>
        <p:spPr>
          <a:xfrm>
            <a:off x="1133489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944" name="Teardrop 3"/>
          <p:cNvSpPr/>
          <p:nvPr/>
        </p:nvSpPr>
        <p:spPr>
          <a:xfrm rot="5400000" flipH="1" flipV="1">
            <a:off x="54499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45" name="Oval 1944"/>
          <p:cNvSpPr/>
          <p:nvPr/>
        </p:nvSpPr>
        <p:spPr>
          <a:xfrm>
            <a:off x="666451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46" name="Oval 1945"/>
          <p:cNvSpPr/>
          <p:nvPr/>
        </p:nvSpPr>
        <p:spPr>
          <a:xfrm>
            <a:off x="76673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47" name="Oval 1946"/>
          <p:cNvSpPr/>
          <p:nvPr/>
        </p:nvSpPr>
        <p:spPr>
          <a:xfrm>
            <a:off x="160927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48" name="Oval 1947"/>
          <p:cNvSpPr/>
          <p:nvPr/>
        </p:nvSpPr>
        <p:spPr>
          <a:xfrm>
            <a:off x="245181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49" name="Oval 1948"/>
          <p:cNvSpPr/>
          <p:nvPr/>
        </p:nvSpPr>
        <p:spPr>
          <a:xfrm>
            <a:off x="329435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50" name="Oval 1949"/>
          <p:cNvSpPr/>
          <p:nvPr/>
        </p:nvSpPr>
        <p:spPr>
          <a:xfrm>
            <a:off x="413689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51" name="Oval 1950"/>
          <p:cNvSpPr/>
          <p:nvPr/>
        </p:nvSpPr>
        <p:spPr>
          <a:xfrm>
            <a:off x="497943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52" name="Oval 1951"/>
          <p:cNvSpPr/>
          <p:nvPr/>
        </p:nvSpPr>
        <p:spPr>
          <a:xfrm>
            <a:off x="582197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53" name="Oval 1952"/>
          <p:cNvSpPr/>
          <p:nvPr/>
        </p:nvSpPr>
        <p:spPr>
          <a:xfrm>
            <a:off x="834959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54" name="Oval 1953"/>
          <p:cNvSpPr/>
          <p:nvPr/>
        </p:nvSpPr>
        <p:spPr>
          <a:xfrm>
            <a:off x="750705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55" name="Oval 1954"/>
          <p:cNvSpPr/>
          <p:nvPr/>
        </p:nvSpPr>
        <p:spPr>
          <a:xfrm>
            <a:off x="1003467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56" name="Oval 1955"/>
          <p:cNvSpPr/>
          <p:nvPr/>
        </p:nvSpPr>
        <p:spPr>
          <a:xfrm>
            <a:off x="919213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57" name="Oval 1956"/>
          <p:cNvSpPr/>
          <p:nvPr/>
        </p:nvSpPr>
        <p:spPr>
          <a:xfrm>
            <a:off x="11719750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58" name="Oval 1957"/>
          <p:cNvSpPr/>
          <p:nvPr/>
        </p:nvSpPr>
        <p:spPr>
          <a:xfrm>
            <a:off x="1087721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59" name="Teardrop 3"/>
          <p:cNvSpPr/>
          <p:nvPr/>
        </p:nvSpPr>
        <p:spPr>
          <a:xfrm rot="5400000" flipH="1" flipV="1">
            <a:off x="602118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60" name="Teardrop 3"/>
          <p:cNvSpPr/>
          <p:nvPr/>
        </p:nvSpPr>
        <p:spPr>
          <a:xfrm rot="5400000" flipH="1" flipV="1">
            <a:off x="96594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61" name="Teardrop 3"/>
          <p:cNvSpPr/>
          <p:nvPr/>
        </p:nvSpPr>
        <p:spPr>
          <a:xfrm rot="5400000" flipH="1" flipV="1">
            <a:off x="180848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62" name="Teardrop 3"/>
          <p:cNvSpPr/>
          <p:nvPr/>
        </p:nvSpPr>
        <p:spPr>
          <a:xfrm rot="5400000" flipH="1" flipV="1">
            <a:off x="265102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63" name="Teardrop 3"/>
          <p:cNvSpPr/>
          <p:nvPr/>
        </p:nvSpPr>
        <p:spPr>
          <a:xfrm rot="5400000" flipH="1" flipV="1">
            <a:off x="349356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64" name="Teardrop 3"/>
          <p:cNvSpPr/>
          <p:nvPr/>
        </p:nvSpPr>
        <p:spPr>
          <a:xfrm rot="5400000" flipH="1" flipV="1">
            <a:off x="433610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65" name="Teardrop 3"/>
          <p:cNvSpPr/>
          <p:nvPr/>
        </p:nvSpPr>
        <p:spPr>
          <a:xfrm rot="5400000" flipH="1" flipV="1">
            <a:off x="517864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66" name="Teardrop 3"/>
          <p:cNvSpPr/>
          <p:nvPr/>
        </p:nvSpPr>
        <p:spPr>
          <a:xfrm rot="5400000" flipH="1" flipV="1">
            <a:off x="770626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67" name="Teardrop 3"/>
          <p:cNvSpPr/>
          <p:nvPr/>
        </p:nvSpPr>
        <p:spPr>
          <a:xfrm rot="5400000" flipH="1" flipV="1">
            <a:off x="686372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68" name="Teardrop 3"/>
          <p:cNvSpPr/>
          <p:nvPr/>
        </p:nvSpPr>
        <p:spPr>
          <a:xfrm rot="5400000" flipH="1" flipV="1">
            <a:off x="939134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69" name="Teardrop 3"/>
          <p:cNvSpPr/>
          <p:nvPr/>
        </p:nvSpPr>
        <p:spPr>
          <a:xfrm rot="5400000" flipH="1" flipV="1">
            <a:off x="854880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70" name="Teardrop 3"/>
          <p:cNvSpPr/>
          <p:nvPr/>
        </p:nvSpPr>
        <p:spPr>
          <a:xfrm rot="5400000" flipH="1" flipV="1">
            <a:off x="11076421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71" name="Teardrop 3"/>
          <p:cNvSpPr/>
          <p:nvPr/>
        </p:nvSpPr>
        <p:spPr>
          <a:xfrm rot="5400000" flipH="1" flipV="1">
            <a:off x="1023388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72" name="Teardrop 3"/>
          <p:cNvSpPr/>
          <p:nvPr/>
        </p:nvSpPr>
        <p:spPr>
          <a:xfrm rot="5400000" flipH="1" flipV="1">
            <a:off x="12340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73" name="Teardrop 3"/>
          <p:cNvSpPr/>
          <p:nvPr/>
        </p:nvSpPr>
        <p:spPr>
          <a:xfrm rot="5400000" flipH="1" flipV="1">
            <a:off x="11760002" y="4069935"/>
            <a:ext cx="595781" cy="268215"/>
          </a:xfrm>
          <a:custGeom>
            <a:avLst/>
            <a:gdLst/>
            <a:ahLst/>
            <a:cxnLst/>
            <a:rect l="l" t="t" r="r" b="b"/>
            <a:pathLst>
              <a:path w="595781" h="268215">
                <a:moveTo>
                  <a:pt x="230951" y="239431"/>
                </a:moveTo>
                <a:lnTo>
                  <a:pt x="89396" y="97876"/>
                </a:lnTo>
                <a:cubicBezTo>
                  <a:pt x="74075" y="113887"/>
                  <a:pt x="64809" y="135634"/>
                  <a:pt x="64809" y="159544"/>
                </a:cubicBezTo>
                <a:cubicBezTo>
                  <a:pt x="64809" y="209563"/>
                  <a:pt x="105358" y="250112"/>
                  <a:pt x="155376" y="250112"/>
                </a:cubicBezTo>
                <a:cubicBezTo>
                  <a:pt x="174455" y="249746"/>
                  <a:pt x="198601" y="254980"/>
                  <a:pt x="211458" y="268141"/>
                </a:cubicBezTo>
                <a:cubicBezTo>
                  <a:pt x="215886" y="257686"/>
                  <a:pt x="222436" y="247948"/>
                  <a:pt x="230951" y="239431"/>
                </a:cubicBezTo>
                <a:close/>
                <a:moveTo>
                  <a:pt x="259706" y="219892"/>
                </a:moveTo>
                <a:cubicBezTo>
                  <a:pt x="246546" y="207035"/>
                  <a:pt x="241311" y="182889"/>
                  <a:pt x="241677" y="163811"/>
                </a:cubicBezTo>
                <a:cubicBezTo>
                  <a:pt x="241677" y="113792"/>
                  <a:pt x="201129" y="73244"/>
                  <a:pt x="151110" y="73244"/>
                </a:cubicBezTo>
                <a:cubicBezTo>
                  <a:pt x="127200" y="73244"/>
                  <a:pt x="105453" y="82510"/>
                  <a:pt x="89441" y="97831"/>
                </a:cubicBezTo>
                <a:lnTo>
                  <a:pt x="230996" y="239386"/>
                </a:lnTo>
                <a:cubicBezTo>
                  <a:pt x="239514" y="230871"/>
                  <a:pt x="249252" y="224320"/>
                  <a:pt x="259706" y="219892"/>
                </a:cubicBezTo>
                <a:close/>
                <a:moveTo>
                  <a:pt x="382868" y="82592"/>
                </a:moveTo>
                <a:cubicBezTo>
                  <a:pt x="379825" y="66091"/>
                  <a:pt x="371670" y="50477"/>
                  <a:pt x="358914" y="37722"/>
                </a:cubicBezTo>
                <a:cubicBezTo>
                  <a:pt x="342007" y="20815"/>
                  <a:pt x="320078" y="11989"/>
                  <a:pt x="297922" y="11501"/>
                </a:cubicBezTo>
                <a:lnTo>
                  <a:pt x="297922" y="96667"/>
                </a:lnTo>
                <a:lnTo>
                  <a:pt x="297858" y="96667"/>
                </a:lnTo>
                <a:lnTo>
                  <a:pt x="297858" y="11501"/>
                </a:lnTo>
                <a:cubicBezTo>
                  <a:pt x="275703" y="11990"/>
                  <a:pt x="253774" y="20815"/>
                  <a:pt x="236866" y="37722"/>
                </a:cubicBezTo>
                <a:cubicBezTo>
                  <a:pt x="224105" y="50483"/>
                  <a:pt x="215948" y="66105"/>
                  <a:pt x="212939" y="82613"/>
                </a:cubicBezTo>
                <a:cubicBezTo>
                  <a:pt x="237527" y="100902"/>
                  <a:pt x="253233" y="130241"/>
                  <a:pt x="253233" y="163248"/>
                </a:cubicBezTo>
                <a:cubicBezTo>
                  <a:pt x="252735" y="189232"/>
                  <a:pt x="256525" y="205210"/>
                  <a:pt x="272877" y="215167"/>
                </a:cubicBezTo>
                <a:cubicBezTo>
                  <a:pt x="289126" y="210687"/>
                  <a:pt x="306340" y="210767"/>
                  <a:pt x="322577" y="215380"/>
                </a:cubicBezTo>
                <a:cubicBezTo>
                  <a:pt x="324655" y="214136"/>
                  <a:pt x="326534" y="212797"/>
                  <a:pt x="328229" y="211355"/>
                </a:cubicBezTo>
                <a:cubicBezTo>
                  <a:pt x="340097" y="201263"/>
                  <a:pt x="342986" y="186138"/>
                  <a:pt x="342547" y="163248"/>
                </a:cubicBezTo>
                <a:cubicBezTo>
                  <a:pt x="342547" y="130228"/>
                  <a:pt x="358265" y="100880"/>
                  <a:pt x="382868" y="82592"/>
                </a:cubicBezTo>
                <a:close/>
                <a:moveTo>
                  <a:pt x="506339" y="97830"/>
                </a:moveTo>
                <a:cubicBezTo>
                  <a:pt x="490327" y="82509"/>
                  <a:pt x="468581" y="73244"/>
                  <a:pt x="444670" y="73244"/>
                </a:cubicBezTo>
                <a:cubicBezTo>
                  <a:pt x="394652" y="73244"/>
                  <a:pt x="354103" y="113792"/>
                  <a:pt x="354103" y="163811"/>
                </a:cubicBezTo>
                <a:cubicBezTo>
                  <a:pt x="354470" y="182914"/>
                  <a:pt x="349220" y="207099"/>
                  <a:pt x="336023" y="219944"/>
                </a:cubicBezTo>
                <a:cubicBezTo>
                  <a:pt x="346519" y="224314"/>
                  <a:pt x="356263" y="230867"/>
                  <a:pt x="364783" y="239386"/>
                </a:cubicBezTo>
                <a:close/>
                <a:moveTo>
                  <a:pt x="530971" y="159544"/>
                </a:moveTo>
                <a:cubicBezTo>
                  <a:pt x="530971" y="135634"/>
                  <a:pt x="521705" y="113887"/>
                  <a:pt x="506384" y="97876"/>
                </a:cubicBezTo>
                <a:lnTo>
                  <a:pt x="364828" y="239431"/>
                </a:lnTo>
                <a:cubicBezTo>
                  <a:pt x="373348" y="247952"/>
                  <a:pt x="379901" y="257695"/>
                  <a:pt x="384270" y="268192"/>
                </a:cubicBezTo>
                <a:cubicBezTo>
                  <a:pt x="397115" y="254994"/>
                  <a:pt x="421300" y="249745"/>
                  <a:pt x="440404" y="250111"/>
                </a:cubicBezTo>
                <a:cubicBezTo>
                  <a:pt x="465413" y="250112"/>
                  <a:pt x="488055" y="239974"/>
                  <a:pt x="504444" y="223585"/>
                </a:cubicBezTo>
                <a:cubicBezTo>
                  <a:pt x="520834" y="207196"/>
                  <a:pt x="530971" y="184554"/>
                  <a:pt x="530971" y="159544"/>
                </a:cubicBezTo>
                <a:close/>
                <a:moveTo>
                  <a:pt x="595781" y="268215"/>
                </a:moveTo>
                <a:lnTo>
                  <a:pt x="581969" y="268215"/>
                </a:lnTo>
                <a:cubicBezTo>
                  <a:pt x="578743" y="259654"/>
                  <a:pt x="573266" y="252074"/>
                  <a:pt x="566492" y="245300"/>
                </a:cubicBezTo>
                <a:cubicBezTo>
                  <a:pt x="553737" y="232545"/>
                  <a:pt x="538123" y="224389"/>
                  <a:pt x="521623" y="221347"/>
                </a:cubicBezTo>
                <a:cubicBezTo>
                  <a:pt x="519174" y="225205"/>
                  <a:pt x="516174" y="228633"/>
                  <a:pt x="512960" y="231847"/>
                </a:cubicBezTo>
                <a:cubicBezTo>
                  <a:pt x="494535" y="250272"/>
                  <a:pt x="469082" y="261667"/>
                  <a:pt x="440967" y="261667"/>
                </a:cubicBezTo>
                <a:cubicBezTo>
                  <a:pt x="425629" y="261373"/>
                  <a:pt x="413777" y="262574"/>
                  <a:pt x="405186" y="268215"/>
                </a:cubicBezTo>
                <a:lnTo>
                  <a:pt x="372038" y="268215"/>
                </a:lnTo>
                <a:cubicBezTo>
                  <a:pt x="369178" y="260078"/>
                  <a:pt x="364042" y="252948"/>
                  <a:pt x="357679" y="246581"/>
                </a:cubicBezTo>
                <a:lnTo>
                  <a:pt x="349451" y="254808"/>
                </a:lnTo>
                <a:lnTo>
                  <a:pt x="349428" y="254786"/>
                </a:lnTo>
                <a:cubicBezTo>
                  <a:pt x="349421" y="254779"/>
                  <a:pt x="349413" y="254771"/>
                  <a:pt x="349406" y="254763"/>
                </a:cubicBezTo>
                <a:lnTo>
                  <a:pt x="357634" y="246536"/>
                </a:lnTo>
                <a:cubicBezTo>
                  <a:pt x="324632" y="213554"/>
                  <a:pt x="271148" y="213554"/>
                  <a:pt x="238147" y="246536"/>
                </a:cubicBezTo>
                <a:lnTo>
                  <a:pt x="246374" y="254763"/>
                </a:lnTo>
                <a:cubicBezTo>
                  <a:pt x="246367" y="254771"/>
                  <a:pt x="246360" y="254779"/>
                  <a:pt x="246352" y="254786"/>
                </a:cubicBezTo>
                <a:cubicBezTo>
                  <a:pt x="246345" y="254794"/>
                  <a:pt x="246337" y="254801"/>
                  <a:pt x="246329" y="254808"/>
                </a:cubicBezTo>
                <a:lnTo>
                  <a:pt x="238101" y="246581"/>
                </a:lnTo>
                <a:lnTo>
                  <a:pt x="223742" y="268215"/>
                </a:lnTo>
                <a:lnTo>
                  <a:pt x="190546" y="268215"/>
                </a:lnTo>
                <a:cubicBezTo>
                  <a:pt x="181970" y="262570"/>
                  <a:pt x="170130" y="261374"/>
                  <a:pt x="154813" y="261668"/>
                </a:cubicBezTo>
                <a:cubicBezTo>
                  <a:pt x="121806" y="261668"/>
                  <a:pt x="92467" y="245961"/>
                  <a:pt x="74179" y="221373"/>
                </a:cubicBezTo>
                <a:cubicBezTo>
                  <a:pt x="57671" y="224382"/>
                  <a:pt x="42049" y="232539"/>
                  <a:pt x="29288" y="245300"/>
                </a:cubicBezTo>
                <a:lnTo>
                  <a:pt x="13811" y="268215"/>
                </a:lnTo>
                <a:lnTo>
                  <a:pt x="0" y="268215"/>
                </a:lnTo>
                <a:cubicBezTo>
                  <a:pt x="4705" y="256723"/>
                  <a:pt x="11839" y="246048"/>
                  <a:pt x="21157" y="236731"/>
                </a:cubicBezTo>
                <a:cubicBezTo>
                  <a:pt x="34324" y="223564"/>
                  <a:pt x="50200" y="214757"/>
                  <a:pt x="67080" y="210684"/>
                </a:cubicBezTo>
                <a:cubicBezTo>
                  <a:pt x="57990" y="195895"/>
                  <a:pt x="53000" y="178457"/>
                  <a:pt x="53000" y="159854"/>
                </a:cubicBezTo>
                <a:cubicBezTo>
                  <a:pt x="53000" y="132604"/>
                  <a:pt x="63706" y="107854"/>
                  <a:pt x="81286" y="89721"/>
                </a:cubicBezTo>
                <a:cubicBezTo>
                  <a:pt x="99420" y="72140"/>
                  <a:pt x="124170" y="61435"/>
                  <a:pt x="151420" y="61435"/>
                </a:cubicBezTo>
                <a:cubicBezTo>
                  <a:pt x="170023" y="61435"/>
                  <a:pt x="187461" y="66424"/>
                  <a:pt x="202250" y="75515"/>
                </a:cubicBezTo>
                <a:cubicBezTo>
                  <a:pt x="206323" y="58635"/>
                  <a:pt x="215130" y="42758"/>
                  <a:pt x="228297" y="29591"/>
                </a:cubicBezTo>
                <a:cubicBezTo>
                  <a:pt x="247566" y="10322"/>
                  <a:pt x="272636" y="391"/>
                  <a:pt x="297890" y="0"/>
                </a:cubicBezTo>
                <a:cubicBezTo>
                  <a:pt x="323144" y="391"/>
                  <a:pt x="348215" y="10322"/>
                  <a:pt x="367484" y="29591"/>
                </a:cubicBezTo>
                <a:cubicBezTo>
                  <a:pt x="380644" y="42751"/>
                  <a:pt x="389448" y="58618"/>
                  <a:pt x="393604" y="75474"/>
                </a:cubicBezTo>
                <a:cubicBezTo>
                  <a:pt x="408376" y="66408"/>
                  <a:pt x="425787" y="61434"/>
                  <a:pt x="444360" y="61434"/>
                </a:cubicBezTo>
                <a:cubicBezTo>
                  <a:pt x="471611" y="61434"/>
                  <a:pt x="496360" y="72140"/>
                  <a:pt x="514494" y="89721"/>
                </a:cubicBezTo>
                <a:cubicBezTo>
                  <a:pt x="532075" y="107854"/>
                  <a:pt x="542780" y="132604"/>
                  <a:pt x="542780" y="159854"/>
                </a:cubicBezTo>
                <a:cubicBezTo>
                  <a:pt x="542780" y="178427"/>
                  <a:pt x="537807" y="195839"/>
                  <a:pt x="528740" y="210610"/>
                </a:cubicBezTo>
                <a:cubicBezTo>
                  <a:pt x="545596" y="214766"/>
                  <a:pt x="561463" y="223570"/>
                  <a:pt x="574624" y="236731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74" name="Oval 1973"/>
          <p:cNvSpPr/>
          <p:nvPr/>
        </p:nvSpPr>
        <p:spPr>
          <a:xfrm>
            <a:off x="708665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75" name="Oval 1974"/>
          <p:cNvSpPr/>
          <p:nvPr/>
        </p:nvSpPr>
        <p:spPr>
          <a:xfrm>
            <a:off x="34633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76" name="Oval 1975"/>
          <p:cNvSpPr/>
          <p:nvPr/>
        </p:nvSpPr>
        <p:spPr>
          <a:xfrm>
            <a:off x="118887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77" name="Oval 1976"/>
          <p:cNvSpPr/>
          <p:nvPr/>
        </p:nvSpPr>
        <p:spPr>
          <a:xfrm>
            <a:off x="203141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78" name="Oval 1977"/>
          <p:cNvSpPr/>
          <p:nvPr/>
        </p:nvSpPr>
        <p:spPr>
          <a:xfrm>
            <a:off x="287395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79" name="Oval 1978"/>
          <p:cNvSpPr/>
          <p:nvPr/>
        </p:nvSpPr>
        <p:spPr>
          <a:xfrm>
            <a:off x="371649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80" name="Oval 1979"/>
          <p:cNvSpPr/>
          <p:nvPr/>
        </p:nvSpPr>
        <p:spPr>
          <a:xfrm>
            <a:off x="455903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81" name="Oval 1980"/>
          <p:cNvSpPr/>
          <p:nvPr/>
        </p:nvSpPr>
        <p:spPr>
          <a:xfrm>
            <a:off x="540157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82" name="Oval 1981"/>
          <p:cNvSpPr/>
          <p:nvPr/>
        </p:nvSpPr>
        <p:spPr>
          <a:xfrm>
            <a:off x="624411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83" name="Oval 1982"/>
          <p:cNvSpPr/>
          <p:nvPr/>
        </p:nvSpPr>
        <p:spPr>
          <a:xfrm>
            <a:off x="877173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84" name="Oval 1983"/>
          <p:cNvSpPr/>
          <p:nvPr/>
        </p:nvSpPr>
        <p:spPr>
          <a:xfrm>
            <a:off x="792919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85" name="Oval 1984"/>
          <p:cNvSpPr/>
          <p:nvPr/>
        </p:nvSpPr>
        <p:spPr>
          <a:xfrm>
            <a:off x="1045681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86" name="Oval 1985"/>
          <p:cNvSpPr/>
          <p:nvPr/>
        </p:nvSpPr>
        <p:spPr>
          <a:xfrm>
            <a:off x="961427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87" name="Oval 1986"/>
          <p:cNvSpPr/>
          <p:nvPr/>
        </p:nvSpPr>
        <p:spPr>
          <a:xfrm>
            <a:off x="1129935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88" name="Teardrop 3"/>
          <p:cNvSpPr/>
          <p:nvPr/>
        </p:nvSpPr>
        <p:spPr>
          <a:xfrm rot="5400000" flipH="1" flipV="1">
            <a:off x="6636142" y="4185695"/>
            <a:ext cx="232840" cy="539773"/>
          </a:xfrm>
          <a:custGeom>
            <a:avLst/>
            <a:gdLst/>
            <a:ahLst/>
            <a:cxnLst/>
            <a:rect l="l" t="t" r="r" b="b"/>
            <a:pathLst>
              <a:path w="232840" h="539773">
                <a:moveTo>
                  <a:pt x="221340" y="269867"/>
                </a:moveTo>
                <a:cubicBezTo>
                  <a:pt x="220851" y="247712"/>
                  <a:pt x="212026" y="225783"/>
                  <a:pt x="195119" y="208875"/>
                </a:cubicBezTo>
                <a:cubicBezTo>
                  <a:pt x="182363" y="196120"/>
                  <a:pt x="166749" y="187965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3"/>
                  <a:pt x="69593" y="225243"/>
                </a:cubicBezTo>
                <a:cubicBezTo>
                  <a:pt x="43433" y="224741"/>
                  <a:pt x="27415" y="228586"/>
                  <a:pt x="17461" y="245213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7"/>
                </a:cubicBezTo>
                <a:cubicBezTo>
                  <a:pt x="102600" y="314557"/>
                  <a:pt x="131938" y="330263"/>
                  <a:pt x="150227" y="354851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6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7"/>
                  <a:pt x="157326" y="365540"/>
                </a:cubicBezTo>
                <a:cubicBezTo>
                  <a:pt x="166417" y="380328"/>
                  <a:pt x="171406" y="397767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lnTo>
                  <a:pt x="143120" y="486504"/>
                </a:ln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10"/>
                </a:cubicBezTo>
                <a:lnTo>
                  <a:pt x="0" y="539773"/>
                </a:lnTo>
                <a:lnTo>
                  <a:pt x="0" y="521718"/>
                </a:lnTo>
                <a:cubicBezTo>
                  <a:pt x="5973" y="513180"/>
                  <a:pt x="9654" y="503556"/>
                  <a:pt x="11467" y="493611"/>
                </a:cubicBezTo>
                <a:lnTo>
                  <a:pt x="0" y="480024"/>
                </a:lnTo>
                <a:lnTo>
                  <a:pt x="0" y="462727"/>
                </a:lnTo>
                <a:cubicBezTo>
                  <a:pt x="14950" y="487415"/>
                  <a:pt x="42305" y="502981"/>
                  <a:pt x="73296" y="502981"/>
                </a:cubicBezTo>
                <a:cubicBezTo>
                  <a:pt x="97207" y="502981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9"/>
                </a:lnTo>
                <a:lnTo>
                  <a:pt x="135010" y="478348"/>
                </a:lnTo>
                <a:cubicBezTo>
                  <a:pt x="150331" y="462337"/>
                  <a:pt x="159597" y="440590"/>
                  <a:pt x="159597" y="416680"/>
                </a:cubicBezTo>
                <a:cubicBezTo>
                  <a:pt x="159597" y="366661"/>
                  <a:pt x="119048" y="326112"/>
                  <a:pt x="69030" y="326113"/>
                </a:cubicBezTo>
                <a:cubicBezTo>
                  <a:pt x="49952" y="326479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3"/>
                  <a:pt x="0" y="230790"/>
                </a:cubicBezTo>
                <a:lnTo>
                  <a:pt x="0" y="212690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7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20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6"/>
                </a:lnTo>
                <a:cubicBezTo>
                  <a:pt x="118953" y="46085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80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10"/>
                  <a:pt x="72986" y="25010"/>
                </a:cubicBezTo>
                <a:cubicBezTo>
                  <a:pt x="100237" y="25010"/>
                  <a:pt x="124986" y="35715"/>
                  <a:pt x="143120" y="53296"/>
                </a:cubicBezTo>
                <a:cubicBezTo>
                  <a:pt x="160701" y="71430"/>
                  <a:pt x="171406" y="96180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6"/>
                  <a:pt x="203250" y="200306"/>
                </a:cubicBezTo>
                <a:cubicBezTo>
                  <a:pt x="222519" y="219575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89" name="Teardrop 3"/>
          <p:cNvSpPr/>
          <p:nvPr/>
        </p:nvSpPr>
        <p:spPr>
          <a:xfrm rot="5400000" flipH="1" flipV="1">
            <a:off x="22905" y="4316257"/>
            <a:ext cx="232840" cy="278649"/>
          </a:xfrm>
          <a:custGeom>
            <a:avLst/>
            <a:gdLst/>
            <a:ahLst/>
            <a:cxnLst/>
            <a:rect l="l" t="t" r="r" b="b"/>
            <a:pathLst>
              <a:path w="232840" h="278649">
                <a:moveTo>
                  <a:pt x="232840" y="8776"/>
                </a:moveTo>
                <a:cubicBezTo>
                  <a:pt x="232449" y="34030"/>
                  <a:pt x="222519" y="59101"/>
                  <a:pt x="203250" y="78369"/>
                </a:cubicBezTo>
                <a:cubicBezTo>
                  <a:pt x="190082" y="91537"/>
                  <a:pt x="174206" y="100343"/>
                  <a:pt x="157326" y="104416"/>
                </a:cubicBezTo>
                <a:cubicBezTo>
                  <a:pt x="166417" y="119205"/>
                  <a:pt x="171406" y="136643"/>
                  <a:pt x="171406" y="155247"/>
                </a:cubicBezTo>
                <a:cubicBezTo>
                  <a:pt x="171406" y="182497"/>
                  <a:pt x="160701" y="207247"/>
                  <a:pt x="143120" y="225380"/>
                </a:cubicBezTo>
                <a:cubicBezTo>
                  <a:pt x="124986" y="242961"/>
                  <a:pt x="100237" y="253667"/>
                  <a:pt x="72986" y="253667"/>
                </a:cubicBezTo>
                <a:cubicBezTo>
                  <a:pt x="54383" y="253667"/>
                  <a:pt x="36945" y="248677"/>
                  <a:pt x="22156" y="239586"/>
                </a:cubicBezTo>
                <a:lnTo>
                  <a:pt x="0" y="278649"/>
                </a:lnTo>
                <a:lnTo>
                  <a:pt x="0" y="260595"/>
                </a:lnTo>
                <a:cubicBezTo>
                  <a:pt x="5973" y="252057"/>
                  <a:pt x="9654" y="242433"/>
                  <a:pt x="11467" y="232488"/>
                </a:cubicBezTo>
                <a:lnTo>
                  <a:pt x="0" y="218900"/>
                </a:lnTo>
                <a:lnTo>
                  <a:pt x="0" y="201603"/>
                </a:lnTo>
                <a:cubicBezTo>
                  <a:pt x="14950" y="226291"/>
                  <a:pt x="42305" y="241857"/>
                  <a:pt x="73296" y="241857"/>
                </a:cubicBezTo>
                <a:cubicBezTo>
                  <a:pt x="97207" y="241857"/>
                  <a:pt x="118953" y="232592"/>
                  <a:pt x="134965" y="217271"/>
                </a:cubicBezTo>
                <a:lnTo>
                  <a:pt x="0" y="82306"/>
                </a:lnTo>
                <a:lnTo>
                  <a:pt x="0" y="82216"/>
                </a:lnTo>
                <a:lnTo>
                  <a:pt x="135010" y="217225"/>
                </a:lnTo>
                <a:cubicBezTo>
                  <a:pt x="150331" y="201213"/>
                  <a:pt x="159597" y="179467"/>
                  <a:pt x="159597" y="155556"/>
                </a:cubicBezTo>
                <a:cubicBezTo>
                  <a:pt x="159597" y="105538"/>
                  <a:pt x="119048" y="64989"/>
                  <a:pt x="69030" y="64989"/>
                </a:cubicBezTo>
                <a:cubicBezTo>
                  <a:pt x="49952" y="65355"/>
                  <a:pt x="25806" y="60121"/>
                  <a:pt x="12948" y="46961"/>
                </a:cubicBezTo>
                <a:lnTo>
                  <a:pt x="0" y="66032"/>
                </a:lnTo>
                <a:lnTo>
                  <a:pt x="0" y="46474"/>
                </a:lnTo>
                <a:cubicBezTo>
                  <a:pt x="9193" y="32573"/>
                  <a:pt x="11853" y="16060"/>
                  <a:pt x="9334" y="0"/>
                </a:cubicBezTo>
                <a:lnTo>
                  <a:pt x="17529" y="0"/>
                </a:lnTo>
                <a:cubicBezTo>
                  <a:pt x="21671" y="11094"/>
                  <a:pt x="20740" y="22668"/>
                  <a:pt x="17673" y="33790"/>
                </a:cubicBezTo>
                <a:cubicBezTo>
                  <a:pt x="27631" y="50142"/>
                  <a:pt x="43609" y="53932"/>
                  <a:pt x="69593" y="53433"/>
                </a:cubicBezTo>
                <a:cubicBezTo>
                  <a:pt x="102600" y="53434"/>
                  <a:pt x="131938" y="69140"/>
                  <a:pt x="150227" y="93727"/>
                </a:cubicBezTo>
                <a:cubicBezTo>
                  <a:pt x="166735" y="90718"/>
                  <a:pt x="182357" y="82561"/>
                  <a:pt x="195118" y="69800"/>
                </a:cubicBezTo>
                <a:cubicBezTo>
                  <a:pt x="212026" y="52893"/>
                  <a:pt x="220851" y="30964"/>
                  <a:pt x="221339" y="8808"/>
                </a:cubicBezTo>
                <a:lnTo>
                  <a:pt x="136174" y="8808"/>
                </a:lnTo>
                <a:lnTo>
                  <a:pt x="136173" y="8744"/>
                </a:lnTo>
                <a:lnTo>
                  <a:pt x="221340" y="8744"/>
                </a:lnTo>
                <a:lnTo>
                  <a:pt x="219467" y="0"/>
                </a:lnTo>
                <a:lnTo>
                  <a:pt x="231012" y="0"/>
                </a:lnTo>
                <a:cubicBezTo>
                  <a:pt x="232616" y="2826"/>
                  <a:pt x="232794" y="5800"/>
                  <a:pt x="232840" y="8776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90" name="Teardrop 3"/>
          <p:cNvSpPr/>
          <p:nvPr/>
        </p:nvSpPr>
        <p:spPr>
          <a:xfrm rot="5400000" flipH="1" flipV="1">
            <a:off x="1580901" y="4185695"/>
            <a:ext cx="232840" cy="539772"/>
          </a:xfrm>
          <a:custGeom>
            <a:avLst/>
            <a:gdLst/>
            <a:ahLst/>
            <a:cxnLst/>
            <a:rect l="l" t="t" r="r" b="b"/>
            <a:pathLst>
              <a:path w="232840" h="539772">
                <a:moveTo>
                  <a:pt x="221340" y="269867"/>
                </a:moveTo>
                <a:cubicBezTo>
                  <a:pt x="220851" y="247711"/>
                  <a:pt x="212026" y="225782"/>
                  <a:pt x="195119" y="208875"/>
                </a:cubicBezTo>
                <a:cubicBezTo>
                  <a:pt x="182363" y="196120"/>
                  <a:pt x="166749" y="187964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3"/>
                  <a:pt x="69593" y="225242"/>
                </a:cubicBezTo>
                <a:cubicBezTo>
                  <a:pt x="43433" y="224741"/>
                  <a:pt x="27415" y="228586"/>
                  <a:pt x="17461" y="245213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6"/>
                </a:cubicBezTo>
                <a:cubicBezTo>
                  <a:pt x="102600" y="314557"/>
                  <a:pt x="131938" y="330263"/>
                  <a:pt x="150227" y="354850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6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6"/>
                  <a:pt x="157326" y="365539"/>
                </a:cubicBezTo>
                <a:cubicBezTo>
                  <a:pt x="166417" y="380328"/>
                  <a:pt x="171406" y="397766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lnTo>
                  <a:pt x="143120" y="486503"/>
                </a:ln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10"/>
                </a:cubicBezTo>
                <a:lnTo>
                  <a:pt x="0" y="539772"/>
                </a:lnTo>
                <a:lnTo>
                  <a:pt x="0" y="521718"/>
                </a:lnTo>
                <a:cubicBezTo>
                  <a:pt x="5973" y="513179"/>
                  <a:pt x="9654" y="503556"/>
                  <a:pt x="11467" y="493611"/>
                </a:cubicBezTo>
                <a:lnTo>
                  <a:pt x="0" y="480023"/>
                </a:lnTo>
                <a:lnTo>
                  <a:pt x="0" y="462726"/>
                </a:lnTo>
                <a:cubicBezTo>
                  <a:pt x="14950" y="487414"/>
                  <a:pt x="42305" y="502980"/>
                  <a:pt x="73296" y="502980"/>
                </a:cubicBezTo>
                <a:cubicBezTo>
                  <a:pt x="97207" y="502980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8"/>
                </a:lnTo>
                <a:lnTo>
                  <a:pt x="135010" y="478348"/>
                </a:lnTo>
                <a:cubicBezTo>
                  <a:pt x="150331" y="462336"/>
                  <a:pt x="159597" y="440590"/>
                  <a:pt x="159597" y="416679"/>
                </a:cubicBezTo>
                <a:cubicBezTo>
                  <a:pt x="159597" y="366661"/>
                  <a:pt x="119048" y="326112"/>
                  <a:pt x="69030" y="326112"/>
                </a:cubicBezTo>
                <a:cubicBezTo>
                  <a:pt x="49952" y="326478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2"/>
                  <a:pt x="0" y="230790"/>
                </a:cubicBezTo>
                <a:lnTo>
                  <a:pt x="0" y="212689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6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19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5"/>
                </a:lnTo>
                <a:cubicBezTo>
                  <a:pt x="118953" y="46084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79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10"/>
                  <a:pt x="72986" y="25009"/>
                </a:cubicBezTo>
                <a:cubicBezTo>
                  <a:pt x="100237" y="25009"/>
                  <a:pt x="124986" y="35715"/>
                  <a:pt x="143120" y="53296"/>
                </a:cubicBezTo>
                <a:lnTo>
                  <a:pt x="143120" y="53296"/>
                </a:lnTo>
                <a:cubicBezTo>
                  <a:pt x="160701" y="71429"/>
                  <a:pt x="171406" y="96179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5"/>
                  <a:pt x="203250" y="200305"/>
                </a:cubicBezTo>
                <a:cubicBezTo>
                  <a:pt x="222519" y="219574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91" name="Teardrop 3"/>
          <p:cNvSpPr/>
          <p:nvPr/>
        </p:nvSpPr>
        <p:spPr>
          <a:xfrm rot="5400000" flipH="1" flipV="1">
            <a:off x="2423441" y="4185695"/>
            <a:ext cx="232840" cy="539772"/>
          </a:xfrm>
          <a:custGeom>
            <a:avLst/>
            <a:gdLst/>
            <a:ahLst/>
            <a:cxnLst/>
            <a:rect l="l" t="t" r="r" b="b"/>
            <a:pathLst>
              <a:path w="232840" h="539772">
                <a:moveTo>
                  <a:pt x="221340" y="269867"/>
                </a:moveTo>
                <a:cubicBezTo>
                  <a:pt x="220851" y="247711"/>
                  <a:pt x="212026" y="225782"/>
                  <a:pt x="195119" y="208875"/>
                </a:cubicBezTo>
                <a:cubicBezTo>
                  <a:pt x="182363" y="196120"/>
                  <a:pt x="166749" y="187965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3"/>
                  <a:pt x="69593" y="225242"/>
                </a:cubicBezTo>
                <a:cubicBezTo>
                  <a:pt x="43433" y="224741"/>
                  <a:pt x="27415" y="228586"/>
                  <a:pt x="17461" y="245213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7"/>
                </a:cubicBezTo>
                <a:cubicBezTo>
                  <a:pt x="102600" y="314557"/>
                  <a:pt x="131938" y="330263"/>
                  <a:pt x="150227" y="354850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6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6"/>
                  <a:pt x="157326" y="365539"/>
                </a:cubicBezTo>
                <a:cubicBezTo>
                  <a:pt x="166417" y="380328"/>
                  <a:pt x="171406" y="397767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10"/>
                </a:cubicBezTo>
                <a:lnTo>
                  <a:pt x="0" y="539772"/>
                </a:lnTo>
                <a:lnTo>
                  <a:pt x="0" y="521718"/>
                </a:lnTo>
                <a:cubicBezTo>
                  <a:pt x="5973" y="513180"/>
                  <a:pt x="9654" y="503556"/>
                  <a:pt x="11467" y="493611"/>
                </a:cubicBezTo>
                <a:lnTo>
                  <a:pt x="0" y="480023"/>
                </a:lnTo>
                <a:lnTo>
                  <a:pt x="0" y="462726"/>
                </a:lnTo>
                <a:cubicBezTo>
                  <a:pt x="14950" y="487414"/>
                  <a:pt x="42305" y="502980"/>
                  <a:pt x="73296" y="502980"/>
                </a:cubicBezTo>
                <a:cubicBezTo>
                  <a:pt x="97207" y="502980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9"/>
                </a:lnTo>
                <a:lnTo>
                  <a:pt x="135010" y="478348"/>
                </a:lnTo>
                <a:cubicBezTo>
                  <a:pt x="150331" y="462336"/>
                  <a:pt x="159597" y="440590"/>
                  <a:pt x="159597" y="416680"/>
                </a:cubicBezTo>
                <a:cubicBezTo>
                  <a:pt x="159597" y="366661"/>
                  <a:pt x="119048" y="326112"/>
                  <a:pt x="69030" y="326113"/>
                </a:cubicBezTo>
                <a:cubicBezTo>
                  <a:pt x="49952" y="326478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3"/>
                  <a:pt x="0" y="230790"/>
                </a:cubicBezTo>
                <a:lnTo>
                  <a:pt x="0" y="212689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7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20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5"/>
                </a:lnTo>
                <a:cubicBezTo>
                  <a:pt x="118953" y="46084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79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10"/>
                  <a:pt x="72986" y="25010"/>
                </a:cubicBezTo>
                <a:cubicBezTo>
                  <a:pt x="100237" y="25009"/>
                  <a:pt x="124986" y="35715"/>
                  <a:pt x="143120" y="53296"/>
                </a:cubicBezTo>
                <a:lnTo>
                  <a:pt x="143120" y="53296"/>
                </a:lnTo>
                <a:cubicBezTo>
                  <a:pt x="160701" y="71429"/>
                  <a:pt x="171406" y="96179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6"/>
                  <a:pt x="203250" y="200306"/>
                </a:cubicBezTo>
                <a:cubicBezTo>
                  <a:pt x="222519" y="219574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92" name="Teardrop 3"/>
          <p:cNvSpPr/>
          <p:nvPr/>
        </p:nvSpPr>
        <p:spPr>
          <a:xfrm rot="5400000" flipH="1" flipV="1">
            <a:off x="3265981" y="4185695"/>
            <a:ext cx="232840" cy="539772"/>
          </a:xfrm>
          <a:custGeom>
            <a:avLst/>
            <a:gdLst/>
            <a:ahLst/>
            <a:cxnLst/>
            <a:rect l="l" t="t" r="r" b="b"/>
            <a:pathLst>
              <a:path w="232840" h="539772">
                <a:moveTo>
                  <a:pt x="221340" y="269867"/>
                </a:moveTo>
                <a:cubicBezTo>
                  <a:pt x="220851" y="247711"/>
                  <a:pt x="212026" y="225782"/>
                  <a:pt x="195119" y="208875"/>
                </a:cubicBezTo>
                <a:cubicBezTo>
                  <a:pt x="182363" y="196120"/>
                  <a:pt x="166749" y="187965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3"/>
                  <a:pt x="69593" y="225242"/>
                </a:cubicBezTo>
                <a:cubicBezTo>
                  <a:pt x="43433" y="224741"/>
                  <a:pt x="27415" y="228586"/>
                  <a:pt x="17461" y="245213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7"/>
                </a:cubicBezTo>
                <a:cubicBezTo>
                  <a:pt x="102600" y="314557"/>
                  <a:pt x="131938" y="330263"/>
                  <a:pt x="150227" y="354850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6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6"/>
                  <a:pt x="157326" y="365539"/>
                </a:cubicBezTo>
                <a:cubicBezTo>
                  <a:pt x="166417" y="380328"/>
                  <a:pt x="171406" y="397767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10"/>
                </a:cubicBezTo>
                <a:lnTo>
                  <a:pt x="0" y="539772"/>
                </a:lnTo>
                <a:lnTo>
                  <a:pt x="0" y="521718"/>
                </a:lnTo>
                <a:cubicBezTo>
                  <a:pt x="5973" y="513180"/>
                  <a:pt x="9654" y="503556"/>
                  <a:pt x="11467" y="493611"/>
                </a:cubicBezTo>
                <a:lnTo>
                  <a:pt x="0" y="480023"/>
                </a:lnTo>
                <a:lnTo>
                  <a:pt x="0" y="462726"/>
                </a:lnTo>
                <a:cubicBezTo>
                  <a:pt x="14950" y="487414"/>
                  <a:pt x="42305" y="502980"/>
                  <a:pt x="73296" y="502980"/>
                </a:cubicBezTo>
                <a:cubicBezTo>
                  <a:pt x="97207" y="502980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9"/>
                </a:lnTo>
                <a:lnTo>
                  <a:pt x="135010" y="478348"/>
                </a:lnTo>
                <a:cubicBezTo>
                  <a:pt x="150331" y="462336"/>
                  <a:pt x="159597" y="440590"/>
                  <a:pt x="159597" y="416680"/>
                </a:cubicBezTo>
                <a:cubicBezTo>
                  <a:pt x="159597" y="366661"/>
                  <a:pt x="119048" y="326112"/>
                  <a:pt x="69030" y="326113"/>
                </a:cubicBezTo>
                <a:cubicBezTo>
                  <a:pt x="49952" y="326478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3"/>
                  <a:pt x="0" y="230790"/>
                </a:cubicBezTo>
                <a:lnTo>
                  <a:pt x="0" y="212689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7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20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5"/>
                </a:lnTo>
                <a:cubicBezTo>
                  <a:pt x="118953" y="46084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79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10"/>
                  <a:pt x="72986" y="25010"/>
                </a:cubicBezTo>
                <a:cubicBezTo>
                  <a:pt x="100237" y="25009"/>
                  <a:pt x="124986" y="35715"/>
                  <a:pt x="143120" y="53296"/>
                </a:cubicBezTo>
                <a:lnTo>
                  <a:pt x="143120" y="53296"/>
                </a:lnTo>
                <a:cubicBezTo>
                  <a:pt x="160701" y="71429"/>
                  <a:pt x="171406" y="96179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6"/>
                  <a:pt x="203250" y="200306"/>
                </a:cubicBezTo>
                <a:cubicBezTo>
                  <a:pt x="222519" y="219574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93" name="Teardrop 3"/>
          <p:cNvSpPr/>
          <p:nvPr/>
        </p:nvSpPr>
        <p:spPr>
          <a:xfrm rot="5400000" flipH="1" flipV="1">
            <a:off x="4108522" y="4185695"/>
            <a:ext cx="232840" cy="539773"/>
          </a:xfrm>
          <a:custGeom>
            <a:avLst/>
            <a:gdLst/>
            <a:ahLst/>
            <a:cxnLst/>
            <a:rect l="l" t="t" r="r" b="b"/>
            <a:pathLst>
              <a:path w="232840" h="539773">
                <a:moveTo>
                  <a:pt x="221340" y="269867"/>
                </a:moveTo>
                <a:cubicBezTo>
                  <a:pt x="220851" y="247712"/>
                  <a:pt x="212026" y="225782"/>
                  <a:pt x="195119" y="208875"/>
                </a:cubicBezTo>
                <a:cubicBezTo>
                  <a:pt x="182363" y="196120"/>
                  <a:pt x="166749" y="187965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3"/>
                  <a:pt x="69593" y="225242"/>
                </a:cubicBezTo>
                <a:cubicBezTo>
                  <a:pt x="43433" y="224741"/>
                  <a:pt x="27415" y="228586"/>
                  <a:pt x="17461" y="245213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7"/>
                </a:cubicBezTo>
                <a:cubicBezTo>
                  <a:pt x="102600" y="314557"/>
                  <a:pt x="131938" y="330263"/>
                  <a:pt x="150227" y="354851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6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7"/>
                  <a:pt x="157326" y="365540"/>
                </a:cubicBezTo>
                <a:cubicBezTo>
                  <a:pt x="166417" y="380328"/>
                  <a:pt x="171406" y="397767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lnTo>
                  <a:pt x="143120" y="486504"/>
                </a:ln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10"/>
                </a:cubicBezTo>
                <a:lnTo>
                  <a:pt x="0" y="539773"/>
                </a:lnTo>
                <a:lnTo>
                  <a:pt x="0" y="521718"/>
                </a:lnTo>
                <a:cubicBezTo>
                  <a:pt x="5973" y="513180"/>
                  <a:pt x="9654" y="503556"/>
                  <a:pt x="11467" y="493611"/>
                </a:cubicBezTo>
                <a:lnTo>
                  <a:pt x="0" y="480024"/>
                </a:lnTo>
                <a:lnTo>
                  <a:pt x="0" y="462726"/>
                </a:lnTo>
                <a:cubicBezTo>
                  <a:pt x="14950" y="487415"/>
                  <a:pt x="42305" y="502981"/>
                  <a:pt x="73296" y="502981"/>
                </a:cubicBezTo>
                <a:cubicBezTo>
                  <a:pt x="97207" y="502981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9"/>
                </a:lnTo>
                <a:lnTo>
                  <a:pt x="135010" y="478348"/>
                </a:lnTo>
                <a:cubicBezTo>
                  <a:pt x="150331" y="462337"/>
                  <a:pt x="159597" y="440590"/>
                  <a:pt x="159597" y="416680"/>
                </a:cubicBezTo>
                <a:cubicBezTo>
                  <a:pt x="159597" y="366661"/>
                  <a:pt x="119048" y="326112"/>
                  <a:pt x="69030" y="326113"/>
                </a:cubicBezTo>
                <a:cubicBezTo>
                  <a:pt x="49952" y="326479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3"/>
                  <a:pt x="0" y="230790"/>
                </a:cubicBezTo>
                <a:lnTo>
                  <a:pt x="0" y="212689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7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20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5"/>
                </a:lnTo>
                <a:cubicBezTo>
                  <a:pt x="118953" y="46084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79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10"/>
                  <a:pt x="72986" y="25010"/>
                </a:cubicBezTo>
                <a:cubicBezTo>
                  <a:pt x="100237" y="25009"/>
                  <a:pt x="124986" y="35715"/>
                  <a:pt x="143120" y="53296"/>
                </a:cubicBezTo>
                <a:lnTo>
                  <a:pt x="143120" y="53296"/>
                </a:lnTo>
                <a:cubicBezTo>
                  <a:pt x="160701" y="71429"/>
                  <a:pt x="171406" y="96179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6"/>
                  <a:pt x="203250" y="200306"/>
                </a:cubicBezTo>
                <a:cubicBezTo>
                  <a:pt x="222519" y="219574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94" name="Teardrop 3"/>
          <p:cNvSpPr/>
          <p:nvPr/>
        </p:nvSpPr>
        <p:spPr>
          <a:xfrm rot="5400000" flipH="1" flipV="1">
            <a:off x="4951062" y="4185695"/>
            <a:ext cx="232840" cy="539773"/>
          </a:xfrm>
          <a:custGeom>
            <a:avLst/>
            <a:gdLst/>
            <a:ahLst/>
            <a:cxnLst/>
            <a:rect l="l" t="t" r="r" b="b"/>
            <a:pathLst>
              <a:path w="232840" h="539773">
                <a:moveTo>
                  <a:pt x="221340" y="269867"/>
                </a:moveTo>
                <a:cubicBezTo>
                  <a:pt x="220851" y="247712"/>
                  <a:pt x="212026" y="225783"/>
                  <a:pt x="195119" y="208875"/>
                </a:cubicBezTo>
                <a:cubicBezTo>
                  <a:pt x="182363" y="196120"/>
                  <a:pt x="166749" y="187965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3"/>
                  <a:pt x="69593" y="225243"/>
                </a:cubicBezTo>
                <a:cubicBezTo>
                  <a:pt x="43433" y="224741"/>
                  <a:pt x="27415" y="228586"/>
                  <a:pt x="17461" y="245213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7"/>
                </a:cubicBezTo>
                <a:cubicBezTo>
                  <a:pt x="102600" y="314557"/>
                  <a:pt x="131938" y="330263"/>
                  <a:pt x="150227" y="354851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6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7"/>
                  <a:pt x="157326" y="365540"/>
                </a:cubicBezTo>
                <a:cubicBezTo>
                  <a:pt x="166417" y="380328"/>
                  <a:pt x="171406" y="397767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lnTo>
                  <a:pt x="143120" y="486504"/>
                </a:ln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10"/>
                </a:cubicBezTo>
                <a:lnTo>
                  <a:pt x="0" y="539773"/>
                </a:lnTo>
                <a:lnTo>
                  <a:pt x="0" y="521718"/>
                </a:lnTo>
                <a:cubicBezTo>
                  <a:pt x="5973" y="513180"/>
                  <a:pt x="9654" y="503556"/>
                  <a:pt x="11467" y="493611"/>
                </a:cubicBezTo>
                <a:lnTo>
                  <a:pt x="0" y="480024"/>
                </a:lnTo>
                <a:lnTo>
                  <a:pt x="0" y="462727"/>
                </a:lnTo>
                <a:cubicBezTo>
                  <a:pt x="14950" y="487415"/>
                  <a:pt x="42305" y="502981"/>
                  <a:pt x="73296" y="502981"/>
                </a:cubicBezTo>
                <a:cubicBezTo>
                  <a:pt x="97207" y="502981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9"/>
                </a:lnTo>
                <a:lnTo>
                  <a:pt x="135010" y="478348"/>
                </a:lnTo>
                <a:cubicBezTo>
                  <a:pt x="150331" y="462337"/>
                  <a:pt x="159597" y="440590"/>
                  <a:pt x="159597" y="416680"/>
                </a:cubicBezTo>
                <a:cubicBezTo>
                  <a:pt x="159597" y="366661"/>
                  <a:pt x="119048" y="326112"/>
                  <a:pt x="69030" y="326113"/>
                </a:cubicBezTo>
                <a:cubicBezTo>
                  <a:pt x="49952" y="326479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3"/>
                  <a:pt x="0" y="230790"/>
                </a:cubicBezTo>
                <a:lnTo>
                  <a:pt x="0" y="212690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7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20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6"/>
                </a:lnTo>
                <a:cubicBezTo>
                  <a:pt x="118953" y="46085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80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10"/>
                  <a:pt x="72986" y="25010"/>
                </a:cubicBezTo>
                <a:cubicBezTo>
                  <a:pt x="100237" y="25010"/>
                  <a:pt x="124986" y="35715"/>
                  <a:pt x="143120" y="53296"/>
                </a:cubicBezTo>
                <a:cubicBezTo>
                  <a:pt x="160701" y="71430"/>
                  <a:pt x="171406" y="96180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6"/>
                  <a:pt x="203250" y="200306"/>
                </a:cubicBezTo>
                <a:cubicBezTo>
                  <a:pt x="222519" y="219575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95" name="Teardrop 3"/>
          <p:cNvSpPr/>
          <p:nvPr/>
        </p:nvSpPr>
        <p:spPr>
          <a:xfrm rot="5400000" flipH="1" flipV="1">
            <a:off x="5793602" y="4185695"/>
            <a:ext cx="232840" cy="539773"/>
          </a:xfrm>
          <a:custGeom>
            <a:avLst/>
            <a:gdLst/>
            <a:ahLst/>
            <a:cxnLst/>
            <a:rect l="l" t="t" r="r" b="b"/>
            <a:pathLst>
              <a:path w="232840" h="539773">
                <a:moveTo>
                  <a:pt x="221340" y="269867"/>
                </a:moveTo>
                <a:cubicBezTo>
                  <a:pt x="220851" y="247712"/>
                  <a:pt x="212026" y="225783"/>
                  <a:pt x="195119" y="208875"/>
                </a:cubicBezTo>
                <a:cubicBezTo>
                  <a:pt x="182363" y="196120"/>
                  <a:pt x="166749" y="187965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3"/>
                  <a:pt x="69593" y="225243"/>
                </a:cubicBezTo>
                <a:cubicBezTo>
                  <a:pt x="43433" y="224741"/>
                  <a:pt x="27415" y="228586"/>
                  <a:pt x="17461" y="245213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7"/>
                </a:cubicBezTo>
                <a:cubicBezTo>
                  <a:pt x="102600" y="314557"/>
                  <a:pt x="131938" y="330263"/>
                  <a:pt x="150227" y="354851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6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7"/>
                  <a:pt x="157326" y="365540"/>
                </a:cubicBezTo>
                <a:cubicBezTo>
                  <a:pt x="166417" y="380328"/>
                  <a:pt x="171406" y="397767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lnTo>
                  <a:pt x="143120" y="486504"/>
                </a:ln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10"/>
                </a:cubicBezTo>
                <a:lnTo>
                  <a:pt x="0" y="539773"/>
                </a:lnTo>
                <a:lnTo>
                  <a:pt x="0" y="521718"/>
                </a:lnTo>
                <a:cubicBezTo>
                  <a:pt x="5973" y="513180"/>
                  <a:pt x="9654" y="503556"/>
                  <a:pt x="11467" y="493611"/>
                </a:cubicBezTo>
                <a:lnTo>
                  <a:pt x="0" y="480024"/>
                </a:lnTo>
                <a:lnTo>
                  <a:pt x="0" y="462727"/>
                </a:lnTo>
                <a:cubicBezTo>
                  <a:pt x="14950" y="487415"/>
                  <a:pt x="42305" y="502981"/>
                  <a:pt x="73296" y="502981"/>
                </a:cubicBezTo>
                <a:cubicBezTo>
                  <a:pt x="97207" y="502981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9"/>
                </a:lnTo>
                <a:lnTo>
                  <a:pt x="135010" y="478348"/>
                </a:lnTo>
                <a:cubicBezTo>
                  <a:pt x="150331" y="462337"/>
                  <a:pt x="159597" y="440590"/>
                  <a:pt x="159597" y="416680"/>
                </a:cubicBezTo>
                <a:cubicBezTo>
                  <a:pt x="159597" y="366661"/>
                  <a:pt x="119048" y="326112"/>
                  <a:pt x="69030" y="326113"/>
                </a:cubicBezTo>
                <a:cubicBezTo>
                  <a:pt x="49952" y="326479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3"/>
                  <a:pt x="0" y="230790"/>
                </a:cubicBezTo>
                <a:lnTo>
                  <a:pt x="0" y="212690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7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20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6"/>
                </a:lnTo>
                <a:cubicBezTo>
                  <a:pt x="118953" y="46085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80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10"/>
                  <a:pt x="72986" y="25010"/>
                </a:cubicBezTo>
                <a:cubicBezTo>
                  <a:pt x="100237" y="25010"/>
                  <a:pt x="124986" y="35715"/>
                  <a:pt x="143120" y="53296"/>
                </a:cubicBezTo>
                <a:cubicBezTo>
                  <a:pt x="160701" y="71430"/>
                  <a:pt x="171406" y="96180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6"/>
                  <a:pt x="203250" y="200306"/>
                </a:cubicBezTo>
                <a:cubicBezTo>
                  <a:pt x="222519" y="219575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96" name="Teardrop 3"/>
          <p:cNvSpPr/>
          <p:nvPr/>
        </p:nvSpPr>
        <p:spPr>
          <a:xfrm rot="5400000" flipH="1" flipV="1">
            <a:off x="8321221" y="4185695"/>
            <a:ext cx="232840" cy="539772"/>
          </a:xfrm>
          <a:custGeom>
            <a:avLst/>
            <a:gdLst/>
            <a:ahLst/>
            <a:cxnLst/>
            <a:rect l="l" t="t" r="r" b="b"/>
            <a:pathLst>
              <a:path w="232840" h="539772">
                <a:moveTo>
                  <a:pt x="221340" y="269867"/>
                </a:moveTo>
                <a:cubicBezTo>
                  <a:pt x="220851" y="247711"/>
                  <a:pt x="212026" y="225782"/>
                  <a:pt x="195119" y="208875"/>
                </a:cubicBezTo>
                <a:cubicBezTo>
                  <a:pt x="182363" y="196120"/>
                  <a:pt x="166749" y="187965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2"/>
                  <a:pt x="69593" y="225242"/>
                </a:cubicBezTo>
                <a:cubicBezTo>
                  <a:pt x="43433" y="224741"/>
                  <a:pt x="27415" y="228586"/>
                  <a:pt x="17461" y="245212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6"/>
                </a:cubicBezTo>
                <a:cubicBezTo>
                  <a:pt x="102600" y="314556"/>
                  <a:pt x="131938" y="330263"/>
                  <a:pt x="150227" y="354850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5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6"/>
                  <a:pt x="157326" y="365539"/>
                </a:cubicBezTo>
                <a:cubicBezTo>
                  <a:pt x="166417" y="380328"/>
                  <a:pt x="171406" y="397766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09"/>
                </a:cubicBezTo>
                <a:lnTo>
                  <a:pt x="0" y="539772"/>
                </a:lnTo>
                <a:lnTo>
                  <a:pt x="0" y="521718"/>
                </a:lnTo>
                <a:cubicBezTo>
                  <a:pt x="5973" y="513179"/>
                  <a:pt x="9654" y="503556"/>
                  <a:pt x="11467" y="493611"/>
                </a:cubicBezTo>
                <a:lnTo>
                  <a:pt x="0" y="480023"/>
                </a:lnTo>
                <a:lnTo>
                  <a:pt x="0" y="462726"/>
                </a:lnTo>
                <a:cubicBezTo>
                  <a:pt x="14950" y="487414"/>
                  <a:pt x="42305" y="502980"/>
                  <a:pt x="73296" y="502980"/>
                </a:cubicBezTo>
                <a:cubicBezTo>
                  <a:pt x="97207" y="502980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8"/>
                </a:lnTo>
                <a:lnTo>
                  <a:pt x="135010" y="478348"/>
                </a:lnTo>
                <a:cubicBezTo>
                  <a:pt x="150331" y="462336"/>
                  <a:pt x="159597" y="440590"/>
                  <a:pt x="159597" y="416679"/>
                </a:cubicBezTo>
                <a:cubicBezTo>
                  <a:pt x="159597" y="366661"/>
                  <a:pt x="119048" y="326112"/>
                  <a:pt x="69030" y="326112"/>
                </a:cubicBezTo>
                <a:cubicBezTo>
                  <a:pt x="49952" y="326478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2"/>
                  <a:pt x="0" y="230790"/>
                </a:cubicBezTo>
                <a:lnTo>
                  <a:pt x="0" y="212690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7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20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6"/>
                </a:lnTo>
                <a:cubicBezTo>
                  <a:pt x="118953" y="46085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80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10"/>
                  <a:pt x="72986" y="25010"/>
                </a:cubicBezTo>
                <a:cubicBezTo>
                  <a:pt x="100237" y="25010"/>
                  <a:pt x="124986" y="35715"/>
                  <a:pt x="143120" y="53296"/>
                </a:cubicBezTo>
                <a:cubicBezTo>
                  <a:pt x="160701" y="71430"/>
                  <a:pt x="171406" y="96180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6"/>
                  <a:pt x="203250" y="200306"/>
                </a:cubicBezTo>
                <a:cubicBezTo>
                  <a:pt x="222519" y="219575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97" name="Teardrop 3"/>
          <p:cNvSpPr/>
          <p:nvPr/>
        </p:nvSpPr>
        <p:spPr>
          <a:xfrm rot="5400000" flipH="1" flipV="1">
            <a:off x="7478682" y="4185695"/>
            <a:ext cx="232840" cy="539773"/>
          </a:xfrm>
          <a:custGeom>
            <a:avLst/>
            <a:gdLst/>
            <a:ahLst/>
            <a:cxnLst/>
            <a:rect l="l" t="t" r="r" b="b"/>
            <a:pathLst>
              <a:path w="232840" h="539773">
                <a:moveTo>
                  <a:pt x="221340" y="269867"/>
                </a:moveTo>
                <a:cubicBezTo>
                  <a:pt x="220851" y="247712"/>
                  <a:pt x="212026" y="225783"/>
                  <a:pt x="195119" y="208875"/>
                </a:cubicBezTo>
                <a:cubicBezTo>
                  <a:pt x="182363" y="196120"/>
                  <a:pt x="166749" y="187965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3"/>
                  <a:pt x="69593" y="225243"/>
                </a:cubicBezTo>
                <a:cubicBezTo>
                  <a:pt x="43433" y="224741"/>
                  <a:pt x="27415" y="228586"/>
                  <a:pt x="17461" y="245213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7"/>
                </a:cubicBezTo>
                <a:cubicBezTo>
                  <a:pt x="102600" y="314557"/>
                  <a:pt x="131938" y="330263"/>
                  <a:pt x="150227" y="354851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6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7"/>
                  <a:pt x="157326" y="365540"/>
                </a:cubicBezTo>
                <a:cubicBezTo>
                  <a:pt x="166417" y="380328"/>
                  <a:pt x="171406" y="397767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lnTo>
                  <a:pt x="143120" y="486504"/>
                </a:ln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10"/>
                </a:cubicBezTo>
                <a:lnTo>
                  <a:pt x="0" y="539773"/>
                </a:lnTo>
                <a:lnTo>
                  <a:pt x="0" y="521718"/>
                </a:lnTo>
                <a:cubicBezTo>
                  <a:pt x="5973" y="513180"/>
                  <a:pt x="9654" y="503556"/>
                  <a:pt x="11467" y="493611"/>
                </a:cubicBezTo>
                <a:lnTo>
                  <a:pt x="0" y="480024"/>
                </a:lnTo>
                <a:lnTo>
                  <a:pt x="0" y="462726"/>
                </a:lnTo>
                <a:cubicBezTo>
                  <a:pt x="14950" y="487415"/>
                  <a:pt x="42305" y="502981"/>
                  <a:pt x="73296" y="502981"/>
                </a:cubicBezTo>
                <a:cubicBezTo>
                  <a:pt x="97207" y="502981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9"/>
                </a:lnTo>
                <a:lnTo>
                  <a:pt x="135010" y="478348"/>
                </a:lnTo>
                <a:cubicBezTo>
                  <a:pt x="150331" y="462337"/>
                  <a:pt x="159597" y="440590"/>
                  <a:pt x="159597" y="416680"/>
                </a:cubicBezTo>
                <a:cubicBezTo>
                  <a:pt x="159597" y="366661"/>
                  <a:pt x="119048" y="326112"/>
                  <a:pt x="69030" y="326113"/>
                </a:cubicBezTo>
                <a:cubicBezTo>
                  <a:pt x="49952" y="326479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3"/>
                  <a:pt x="0" y="230790"/>
                </a:cubicBezTo>
                <a:lnTo>
                  <a:pt x="0" y="212690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7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20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6"/>
                </a:lnTo>
                <a:cubicBezTo>
                  <a:pt x="118953" y="46085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80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10"/>
                  <a:pt x="72986" y="25010"/>
                </a:cubicBezTo>
                <a:cubicBezTo>
                  <a:pt x="100237" y="25010"/>
                  <a:pt x="124986" y="35715"/>
                  <a:pt x="143120" y="53296"/>
                </a:cubicBezTo>
                <a:cubicBezTo>
                  <a:pt x="160701" y="71430"/>
                  <a:pt x="171406" y="96180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6"/>
                  <a:pt x="203250" y="200306"/>
                </a:cubicBezTo>
                <a:cubicBezTo>
                  <a:pt x="222519" y="219575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98" name="Teardrop 3"/>
          <p:cNvSpPr/>
          <p:nvPr/>
        </p:nvSpPr>
        <p:spPr>
          <a:xfrm rot="5400000" flipH="1" flipV="1">
            <a:off x="10006301" y="4185695"/>
            <a:ext cx="232840" cy="539772"/>
          </a:xfrm>
          <a:custGeom>
            <a:avLst/>
            <a:gdLst/>
            <a:ahLst/>
            <a:cxnLst/>
            <a:rect l="l" t="t" r="r" b="b"/>
            <a:pathLst>
              <a:path w="232840" h="539772">
                <a:moveTo>
                  <a:pt x="221340" y="269867"/>
                </a:moveTo>
                <a:cubicBezTo>
                  <a:pt x="220851" y="247711"/>
                  <a:pt x="212026" y="225782"/>
                  <a:pt x="195119" y="208875"/>
                </a:cubicBezTo>
                <a:cubicBezTo>
                  <a:pt x="182363" y="196120"/>
                  <a:pt x="166749" y="187964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2"/>
                  <a:pt x="69593" y="225242"/>
                </a:cubicBezTo>
                <a:cubicBezTo>
                  <a:pt x="43433" y="224741"/>
                  <a:pt x="27415" y="228586"/>
                  <a:pt x="17461" y="245212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6"/>
                </a:cubicBezTo>
                <a:cubicBezTo>
                  <a:pt x="102600" y="314556"/>
                  <a:pt x="131938" y="330263"/>
                  <a:pt x="150227" y="354850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5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6"/>
                  <a:pt x="157326" y="365539"/>
                </a:cubicBezTo>
                <a:cubicBezTo>
                  <a:pt x="166417" y="380328"/>
                  <a:pt x="171406" y="397766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09"/>
                </a:cubicBezTo>
                <a:lnTo>
                  <a:pt x="0" y="539772"/>
                </a:lnTo>
                <a:lnTo>
                  <a:pt x="0" y="521718"/>
                </a:lnTo>
                <a:cubicBezTo>
                  <a:pt x="5973" y="513179"/>
                  <a:pt x="9654" y="503556"/>
                  <a:pt x="11467" y="493611"/>
                </a:cubicBezTo>
                <a:lnTo>
                  <a:pt x="0" y="480023"/>
                </a:lnTo>
                <a:lnTo>
                  <a:pt x="0" y="462726"/>
                </a:lnTo>
                <a:cubicBezTo>
                  <a:pt x="14950" y="487414"/>
                  <a:pt x="42305" y="502980"/>
                  <a:pt x="73296" y="502980"/>
                </a:cubicBezTo>
                <a:cubicBezTo>
                  <a:pt x="97207" y="502980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8"/>
                </a:lnTo>
                <a:lnTo>
                  <a:pt x="135010" y="478348"/>
                </a:lnTo>
                <a:cubicBezTo>
                  <a:pt x="150331" y="462336"/>
                  <a:pt x="159597" y="440590"/>
                  <a:pt x="159597" y="416679"/>
                </a:cubicBezTo>
                <a:cubicBezTo>
                  <a:pt x="159597" y="366661"/>
                  <a:pt x="119048" y="326112"/>
                  <a:pt x="69030" y="326112"/>
                </a:cubicBezTo>
                <a:cubicBezTo>
                  <a:pt x="49952" y="326478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2"/>
                  <a:pt x="0" y="230790"/>
                </a:cubicBezTo>
                <a:lnTo>
                  <a:pt x="0" y="212689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6"/>
                </a:cubicBezTo>
                <a:cubicBezTo>
                  <a:pt x="94039" y="213687"/>
                  <a:pt x="116681" y="203549"/>
                  <a:pt x="133071" y="187160"/>
                </a:cubicBezTo>
                <a:cubicBezTo>
                  <a:pt x="149460" y="170771"/>
                  <a:pt x="159597" y="148129"/>
                  <a:pt x="159597" y="123119"/>
                </a:cubicBezTo>
                <a:cubicBezTo>
                  <a:pt x="159597" y="99209"/>
                  <a:pt x="150331" y="77462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5"/>
                </a:lnTo>
                <a:cubicBezTo>
                  <a:pt x="118953" y="46084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80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09"/>
                  <a:pt x="72986" y="25009"/>
                </a:cubicBezTo>
                <a:cubicBezTo>
                  <a:pt x="100237" y="25009"/>
                  <a:pt x="124986" y="35715"/>
                  <a:pt x="143120" y="53296"/>
                </a:cubicBezTo>
                <a:cubicBezTo>
                  <a:pt x="160701" y="71429"/>
                  <a:pt x="171406" y="96179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5"/>
                  <a:pt x="203250" y="200306"/>
                </a:cubicBezTo>
                <a:cubicBezTo>
                  <a:pt x="222519" y="219574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99" name="Teardrop 3"/>
          <p:cNvSpPr/>
          <p:nvPr/>
        </p:nvSpPr>
        <p:spPr>
          <a:xfrm rot="5400000" flipH="1" flipV="1">
            <a:off x="9163761" y="4185695"/>
            <a:ext cx="232840" cy="539772"/>
          </a:xfrm>
          <a:custGeom>
            <a:avLst/>
            <a:gdLst/>
            <a:ahLst/>
            <a:cxnLst/>
            <a:rect l="l" t="t" r="r" b="b"/>
            <a:pathLst>
              <a:path w="232840" h="539772">
                <a:moveTo>
                  <a:pt x="221340" y="269867"/>
                </a:moveTo>
                <a:cubicBezTo>
                  <a:pt x="220851" y="247711"/>
                  <a:pt x="212026" y="225782"/>
                  <a:pt x="195119" y="208875"/>
                </a:cubicBezTo>
                <a:cubicBezTo>
                  <a:pt x="182363" y="196120"/>
                  <a:pt x="166749" y="187964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2"/>
                  <a:pt x="69593" y="225242"/>
                </a:cubicBezTo>
                <a:cubicBezTo>
                  <a:pt x="43433" y="224741"/>
                  <a:pt x="27415" y="228586"/>
                  <a:pt x="17461" y="245212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6"/>
                </a:cubicBezTo>
                <a:cubicBezTo>
                  <a:pt x="102600" y="314556"/>
                  <a:pt x="131938" y="330263"/>
                  <a:pt x="150227" y="354850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5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6"/>
                  <a:pt x="157326" y="365539"/>
                </a:cubicBezTo>
                <a:cubicBezTo>
                  <a:pt x="166417" y="380328"/>
                  <a:pt x="171406" y="397766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09"/>
                </a:cubicBezTo>
                <a:lnTo>
                  <a:pt x="0" y="539772"/>
                </a:lnTo>
                <a:lnTo>
                  <a:pt x="0" y="521717"/>
                </a:lnTo>
                <a:cubicBezTo>
                  <a:pt x="5973" y="513179"/>
                  <a:pt x="9654" y="503556"/>
                  <a:pt x="11467" y="493611"/>
                </a:cubicBezTo>
                <a:lnTo>
                  <a:pt x="0" y="480023"/>
                </a:lnTo>
                <a:lnTo>
                  <a:pt x="0" y="462726"/>
                </a:lnTo>
                <a:cubicBezTo>
                  <a:pt x="14950" y="487414"/>
                  <a:pt x="42305" y="502980"/>
                  <a:pt x="73296" y="502980"/>
                </a:cubicBezTo>
                <a:cubicBezTo>
                  <a:pt x="97207" y="502980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8"/>
                </a:lnTo>
                <a:lnTo>
                  <a:pt x="135010" y="478348"/>
                </a:lnTo>
                <a:cubicBezTo>
                  <a:pt x="150331" y="462336"/>
                  <a:pt x="159597" y="440590"/>
                  <a:pt x="159597" y="416679"/>
                </a:cubicBezTo>
                <a:cubicBezTo>
                  <a:pt x="159597" y="366661"/>
                  <a:pt x="119048" y="326112"/>
                  <a:pt x="69030" y="326112"/>
                </a:cubicBezTo>
                <a:cubicBezTo>
                  <a:pt x="49952" y="326478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2"/>
                  <a:pt x="0" y="230790"/>
                </a:cubicBezTo>
                <a:lnTo>
                  <a:pt x="0" y="212689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6"/>
                </a:cubicBezTo>
                <a:cubicBezTo>
                  <a:pt x="94039" y="213687"/>
                  <a:pt x="116681" y="203549"/>
                  <a:pt x="133071" y="187160"/>
                </a:cubicBezTo>
                <a:cubicBezTo>
                  <a:pt x="149460" y="170771"/>
                  <a:pt x="159597" y="148129"/>
                  <a:pt x="159597" y="123119"/>
                </a:cubicBezTo>
                <a:cubicBezTo>
                  <a:pt x="159597" y="99209"/>
                  <a:pt x="150331" y="77462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5"/>
                </a:lnTo>
                <a:cubicBezTo>
                  <a:pt x="118953" y="46084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80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6"/>
                  <a:pt x="5972" y="26608"/>
                  <a:pt x="0" y="18073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09"/>
                  <a:pt x="72986" y="25009"/>
                </a:cubicBezTo>
                <a:cubicBezTo>
                  <a:pt x="100237" y="25009"/>
                  <a:pt x="124986" y="35715"/>
                  <a:pt x="143120" y="53296"/>
                </a:cubicBezTo>
                <a:cubicBezTo>
                  <a:pt x="160701" y="71429"/>
                  <a:pt x="171406" y="96179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5"/>
                  <a:pt x="203250" y="200306"/>
                </a:cubicBezTo>
                <a:cubicBezTo>
                  <a:pt x="222519" y="219574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000" name="Teardrop 3"/>
          <p:cNvSpPr/>
          <p:nvPr/>
        </p:nvSpPr>
        <p:spPr>
          <a:xfrm rot="5400000" flipH="1" flipV="1">
            <a:off x="11691380" y="4185695"/>
            <a:ext cx="232840" cy="539772"/>
          </a:xfrm>
          <a:custGeom>
            <a:avLst/>
            <a:gdLst/>
            <a:ahLst/>
            <a:cxnLst/>
            <a:rect l="l" t="t" r="r" b="b"/>
            <a:pathLst>
              <a:path w="232840" h="539772">
                <a:moveTo>
                  <a:pt x="221340" y="269867"/>
                </a:moveTo>
                <a:cubicBezTo>
                  <a:pt x="220851" y="247711"/>
                  <a:pt x="212026" y="225782"/>
                  <a:pt x="195119" y="208875"/>
                </a:cubicBezTo>
                <a:cubicBezTo>
                  <a:pt x="182363" y="196120"/>
                  <a:pt x="166749" y="187964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2"/>
                  <a:pt x="69593" y="225242"/>
                </a:cubicBezTo>
                <a:cubicBezTo>
                  <a:pt x="43433" y="224741"/>
                  <a:pt x="27415" y="228586"/>
                  <a:pt x="17461" y="245212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6"/>
                </a:cubicBezTo>
                <a:cubicBezTo>
                  <a:pt x="102600" y="314556"/>
                  <a:pt x="131938" y="330263"/>
                  <a:pt x="150227" y="354850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5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6"/>
                  <a:pt x="157326" y="365539"/>
                </a:cubicBezTo>
                <a:cubicBezTo>
                  <a:pt x="166417" y="380328"/>
                  <a:pt x="171406" y="397766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09"/>
                </a:cubicBezTo>
                <a:lnTo>
                  <a:pt x="0" y="539772"/>
                </a:lnTo>
                <a:lnTo>
                  <a:pt x="0" y="521718"/>
                </a:lnTo>
                <a:cubicBezTo>
                  <a:pt x="5973" y="513179"/>
                  <a:pt x="9654" y="503556"/>
                  <a:pt x="11467" y="493611"/>
                </a:cubicBezTo>
                <a:lnTo>
                  <a:pt x="0" y="480023"/>
                </a:lnTo>
                <a:lnTo>
                  <a:pt x="0" y="462726"/>
                </a:lnTo>
                <a:cubicBezTo>
                  <a:pt x="14950" y="487414"/>
                  <a:pt x="42305" y="502980"/>
                  <a:pt x="73296" y="502980"/>
                </a:cubicBezTo>
                <a:cubicBezTo>
                  <a:pt x="97207" y="502980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8"/>
                </a:lnTo>
                <a:lnTo>
                  <a:pt x="135010" y="478348"/>
                </a:lnTo>
                <a:cubicBezTo>
                  <a:pt x="150331" y="462336"/>
                  <a:pt x="159597" y="440590"/>
                  <a:pt x="159597" y="416679"/>
                </a:cubicBezTo>
                <a:cubicBezTo>
                  <a:pt x="159597" y="366661"/>
                  <a:pt x="119048" y="326112"/>
                  <a:pt x="69030" y="326112"/>
                </a:cubicBezTo>
                <a:cubicBezTo>
                  <a:pt x="49952" y="326478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2"/>
                  <a:pt x="0" y="230790"/>
                </a:cubicBezTo>
                <a:lnTo>
                  <a:pt x="0" y="212689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6"/>
                </a:cubicBezTo>
                <a:cubicBezTo>
                  <a:pt x="94039" y="213687"/>
                  <a:pt x="116681" y="203549"/>
                  <a:pt x="133071" y="187160"/>
                </a:cubicBezTo>
                <a:cubicBezTo>
                  <a:pt x="149460" y="170771"/>
                  <a:pt x="159597" y="148129"/>
                  <a:pt x="159597" y="123119"/>
                </a:cubicBezTo>
                <a:cubicBezTo>
                  <a:pt x="159597" y="99209"/>
                  <a:pt x="150331" y="77462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5"/>
                </a:lnTo>
                <a:cubicBezTo>
                  <a:pt x="118953" y="46084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80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09"/>
                  <a:pt x="72986" y="25009"/>
                </a:cubicBezTo>
                <a:cubicBezTo>
                  <a:pt x="100237" y="25009"/>
                  <a:pt x="124986" y="35715"/>
                  <a:pt x="143120" y="53296"/>
                </a:cubicBezTo>
                <a:cubicBezTo>
                  <a:pt x="160701" y="71429"/>
                  <a:pt x="171406" y="96179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5"/>
                  <a:pt x="203250" y="200306"/>
                </a:cubicBezTo>
                <a:cubicBezTo>
                  <a:pt x="222519" y="219574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001" name="Teardrop 3"/>
          <p:cNvSpPr/>
          <p:nvPr/>
        </p:nvSpPr>
        <p:spPr>
          <a:xfrm rot="5400000" flipH="1" flipV="1">
            <a:off x="10848841" y="4185695"/>
            <a:ext cx="232840" cy="539772"/>
          </a:xfrm>
          <a:custGeom>
            <a:avLst/>
            <a:gdLst/>
            <a:ahLst/>
            <a:cxnLst/>
            <a:rect l="l" t="t" r="r" b="b"/>
            <a:pathLst>
              <a:path w="232840" h="539772">
                <a:moveTo>
                  <a:pt x="221340" y="269867"/>
                </a:moveTo>
                <a:cubicBezTo>
                  <a:pt x="220851" y="247711"/>
                  <a:pt x="212026" y="225782"/>
                  <a:pt x="195119" y="208875"/>
                </a:cubicBezTo>
                <a:cubicBezTo>
                  <a:pt x="182363" y="196120"/>
                  <a:pt x="166749" y="187964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2"/>
                  <a:pt x="69593" y="225242"/>
                </a:cubicBezTo>
                <a:cubicBezTo>
                  <a:pt x="43433" y="224741"/>
                  <a:pt x="27415" y="228586"/>
                  <a:pt x="17461" y="245212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6"/>
                </a:cubicBezTo>
                <a:cubicBezTo>
                  <a:pt x="102600" y="314556"/>
                  <a:pt x="131938" y="330263"/>
                  <a:pt x="150227" y="354850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5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6"/>
                  <a:pt x="157326" y="365539"/>
                </a:cubicBezTo>
                <a:cubicBezTo>
                  <a:pt x="166417" y="380328"/>
                  <a:pt x="171406" y="397766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09"/>
                </a:cubicBezTo>
                <a:lnTo>
                  <a:pt x="0" y="539772"/>
                </a:lnTo>
                <a:lnTo>
                  <a:pt x="0" y="521718"/>
                </a:lnTo>
                <a:cubicBezTo>
                  <a:pt x="5973" y="513179"/>
                  <a:pt x="9654" y="503556"/>
                  <a:pt x="11467" y="493611"/>
                </a:cubicBezTo>
                <a:lnTo>
                  <a:pt x="0" y="480023"/>
                </a:lnTo>
                <a:lnTo>
                  <a:pt x="0" y="462726"/>
                </a:lnTo>
                <a:cubicBezTo>
                  <a:pt x="14950" y="487414"/>
                  <a:pt x="42305" y="502980"/>
                  <a:pt x="73296" y="502980"/>
                </a:cubicBezTo>
                <a:cubicBezTo>
                  <a:pt x="97207" y="502980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8"/>
                </a:lnTo>
                <a:lnTo>
                  <a:pt x="135010" y="478348"/>
                </a:lnTo>
                <a:cubicBezTo>
                  <a:pt x="150331" y="462336"/>
                  <a:pt x="159597" y="440590"/>
                  <a:pt x="159597" y="416679"/>
                </a:cubicBezTo>
                <a:cubicBezTo>
                  <a:pt x="159597" y="366661"/>
                  <a:pt x="119048" y="326112"/>
                  <a:pt x="69030" y="326112"/>
                </a:cubicBezTo>
                <a:cubicBezTo>
                  <a:pt x="49952" y="326478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2"/>
                  <a:pt x="0" y="230790"/>
                </a:cubicBezTo>
                <a:lnTo>
                  <a:pt x="0" y="212689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6"/>
                </a:cubicBezTo>
                <a:cubicBezTo>
                  <a:pt x="94039" y="213687"/>
                  <a:pt x="116681" y="203549"/>
                  <a:pt x="133071" y="187160"/>
                </a:cubicBezTo>
                <a:cubicBezTo>
                  <a:pt x="149460" y="170771"/>
                  <a:pt x="159597" y="148129"/>
                  <a:pt x="159597" y="123119"/>
                </a:cubicBezTo>
                <a:cubicBezTo>
                  <a:pt x="159597" y="99209"/>
                  <a:pt x="150331" y="77462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5"/>
                </a:lnTo>
                <a:cubicBezTo>
                  <a:pt x="118953" y="46084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80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6"/>
                  <a:pt x="5972" y="26608"/>
                  <a:pt x="0" y="18073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09"/>
                  <a:pt x="72986" y="25009"/>
                </a:cubicBezTo>
                <a:cubicBezTo>
                  <a:pt x="100237" y="25009"/>
                  <a:pt x="124986" y="35715"/>
                  <a:pt x="143120" y="53296"/>
                </a:cubicBezTo>
                <a:cubicBezTo>
                  <a:pt x="160701" y="71429"/>
                  <a:pt x="171406" y="96179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5"/>
                  <a:pt x="203250" y="200306"/>
                </a:cubicBezTo>
                <a:cubicBezTo>
                  <a:pt x="222519" y="219574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002" name="Teardrop 3"/>
          <p:cNvSpPr/>
          <p:nvPr/>
        </p:nvSpPr>
        <p:spPr>
          <a:xfrm rot="5400000" flipH="1" flipV="1">
            <a:off x="733383" y="4185695"/>
            <a:ext cx="232840" cy="539772"/>
          </a:xfrm>
          <a:custGeom>
            <a:avLst/>
            <a:gdLst/>
            <a:ahLst/>
            <a:cxnLst/>
            <a:rect l="l" t="t" r="r" b="b"/>
            <a:pathLst>
              <a:path w="232840" h="539772">
                <a:moveTo>
                  <a:pt x="221340" y="269867"/>
                </a:moveTo>
                <a:cubicBezTo>
                  <a:pt x="220851" y="247711"/>
                  <a:pt x="212026" y="225782"/>
                  <a:pt x="195119" y="208875"/>
                </a:cubicBezTo>
                <a:cubicBezTo>
                  <a:pt x="182363" y="196120"/>
                  <a:pt x="166749" y="187964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3"/>
                  <a:pt x="69593" y="225242"/>
                </a:cubicBezTo>
                <a:cubicBezTo>
                  <a:pt x="43433" y="224741"/>
                  <a:pt x="27415" y="228586"/>
                  <a:pt x="17461" y="245212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7"/>
                </a:cubicBezTo>
                <a:cubicBezTo>
                  <a:pt x="102600" y="314557"/>
                  <a:pt x="131938" y="330263"/>
                  <a:pt x="150227" y="354850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6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6"/>
                  <a:pt x="157326" y="365539"/>
                </a:cubicBezTo>
                <a:cubicBezTo>
                  <a:pt x="166417" y="380328"/>
                  <a:pt x="171406" y="397766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lnTo>
                  <a:pt x="143120" y="486503"/>
                </a:ln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10"/>
                </a:cubicBezTo>
                <a:lnTo>
                  <a:pt x="0" y="539772"/>
                </a:lnTo>
                <a:lnTo>
                  <a:pt x="0" y="521718"/>
                </a:lnTo>
                <a:cubicBezTo>
                  <a:pt x="5973" y="513179"/>
                  <a:pt x="9654" y="503556"/>
                  <a:pt x="11467" y="493611"/>
                </a:cubicBezTo>
                <a:lnTo>
                  <a:pt x="0" y="480023"/>
                </a:lnTo>
                <a:lnTo>
                  <a:pt x="0" y="462726"/>
                </a:lnTo>
                <a:cubicBezTo>
                  <a:pt x="14950" y="487414"/>
                  <a:pt x="42305" y="502980"/>
                  <a:pt x="73296" y="502980"/>
                </a:cubicBezTo>
                <a:cubicBezTo>
                  <a:pt x="97207" y="502980"/>
                  <a:pt x="118953" y="493715"/>
                  <a:pt x="134965" y="478394"/>
                </a:cubicBezTo>
                <a:lnTo>
                  <a:pt x="0" y="343428"/>
                </a:lnTo>
                <a:lnTo>
                  <a:pt x="0" y="343338"/>
                </a:lnTo>
                <a:lnTo>
                  <a:pt x="135010" y="478348"/>
                </a:lnTo>
                <a:cubicBezTo>
                  <a:pt x="150331" y="462336"/>
                  <a:pt x="159597" y="440590"/>
                  <a:pt x="159597" y="416679"/>
                </a:cubicBezTo>
                <a:cubicBezTo>
                  <a:pt x="159597" y="366661"/>
                  <a:pt x="119048" y="326112"/>
                  <a:pt x="69030" y="326112"/>
                </a:cubicBezTo>
                <a:cubicBezTo>
                  <a:pt x="49952" y="326478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2"/>
                  <a:pt x="0" y="230790"/>
                </a:cubicBezTo>
                <a:lnTo>
                  <a:pt x="0" y="212689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6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19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5"/>
                </a:lnTo>
                <a:cubicBezTo>
                  <a:pt x="118953" y="46084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79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09"/>
                  <a:pt x="72986" y="25009"/>
                </a:cubicBezTo>
                <a:cubicBezTo>
                  <a:pt x="100237" y="25009"/>
                  <a:pt x="124986" y="35715"/>
                  <a:pt x="143120" y="53296"/>
                </a:cubicBezTo>
                <a:lnTo>
                  <a:pt x="143120" y="53296"/>
                </a:lnTo>
                <a:cubicBezTo>
                  <a:pt x="160701" y="71429"/>
                  <a:pt x="171406" y="96179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5"/>
                  <a:pt x="203250" y="200306"/>
                </a:cubicBezTo>
                <a:cubicBezTo>
                  <a:pt x="222519" y="219574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003" name="Oval 1651"/>
          <p:cNvSpPr/>
          <p:nvPr/>
        </p:nvSpPr>
        <p:spPr>
          <a:xfrm>
            <a:off x="812619" y="4561319"/>
            <a:ext cx="11030995" cy="10682"/>
          </a:xfrm>
          <a:custGeom>
            <a:avLst/>
            <a:gdLst/>
            <a:ahLst/>
            <a:cxnLst/>
            <a:rect l="l" t="t" r="r" b="b"/>
            <a:pathLst>
              <a:path w="11030995" h="10682">
                <a:moveTo>
                  <a:pt x="10992007" y="0"/>
                </a:moveTo>
                <a:cubicBezTo>
                  <a:pt x="11006265" y="0"/>
                  <a:pt x="11019702" y="3516"/>
                  <a:pt x="11030995" y="10682"/>
                </a:cubicBezTo>
                <a:lnTo>
                  <a:pt x="10953019" y="10682"/>
                </a:lnTo>
                <a:cubicBezTo>
                  <a:pt x="10964312" y="3516"/>
                  <a:pt x="10977749" y="0"/>
                  <a:pt x="10992007" y="0"/>
                </a:cubicBezTo>
                <a:close/>
                <a:moveTo>
                  <a:pt x="10149468" y="0"/>
                </a:moveTo>
                <a:cubicBezTo>
                  <a:pt x="10163726" y="0"/>
                  <a:pt x="10177163" y="3516"/>
                  <a:pt x="10188456" y="10682"/>
                </a:cubicBezTo>
                <a:lnTo>
                  <a:pt x="10110480" y="10682"/>
                </a:lnTo>
                <a:cubicBezTo>
                  <a:pt x="10121773" y="3516"/>
                  <a:pt x="10135210" y="0"/>
                  <a:pt x="10149468" y="0"/>
                </a:cubicBezTo>
                <a:close/>
                <a:moveTo>
                  <a:pt x="9306928" y="0"/>
                </a:moveTo>
                <a:cubicBezTo>
                  <a:pt x="9321186" y="0"/>
                  <a:pt x="9334623" y="3516"/>
                  <a:pt x="9345916" y="10682"/>
                </a:cubicBezTo>
                <a:lnTo>
                  <a:pt x="9267940" y="10682"/>
                </a:lnTo>
                <a:cubicBezTo>
                  <a:pt x="9279233" y="3516"/>
                  <a:pt x="9292670" y="0"/>
                  <a:pt x="9306928" y="0"/>
                </a:cubicBezTo>
                <a:close/>
                <a:moveTo>
                  <a:pt x="8464388" y="0"/>
                </a:moveTo>
                <a:cubicBezTo>
                  <a:pt x="8478646" y="0"/>
                  <a:pt x="8492083" y="3516"/>
                  <a:pt x="8503376" y="10682"/>
                </a:cubicBezTo>
                <a:lnTo>
                  <a:pt x="8425400" y="10682"/>
                </a:lnTo>
                <a:cubicBezTo>
                  <a:pt x="8436693" y="3516"/>
                  <a:pt x="8450130" y="0"/>
                  <a:pt x="8464388" y="0"/>
                </a:cubicBezTo>
                <a:close/>
                <a:moveTo>
                  <a:pt x="7621848" y="0"/>
                </a:moveTo>
                <a:cubicBezTo>
                  <a:pt x="7636106" y="0"/>
                  <a:pt x="7649543" y="3516"/>
                  <a:pt x="7660836" y="10682"/>
                </a:cubicBezTo>
                <a:lnTo>
                  <a:pt x="7582860" y="10682"/>
                </a:lnTo>
                <a:cubicBezTo>
                  <a:pt x="7594153" y="3516"/>
                  <a:pt x="7607590" y="0"/>
                  <a:pt x="7621848" y="0"/>
                </a:cubicBezTo>
                <a:close/>
                <a:moveTo>
                  <a:pt x="6779308" y="0"/>
                </a:moveTo>
                <a:cubicBezTo>
                  <a:pt x="6793566" y="0"/>
                  <a:pt x="6807003" y="3516"/>
                  <a:pt x="6818296" y="10682"/>
                </a:cubicBezTo>
                <a:lnTo>
                  <a:pt x="6740320" y="10682"/>
                </a:lnTo>
                <a:cubicBezTo>
                  <a:pt x="6751613" y="3516"/>
                  <a:pt x="6765050" y="0"/>
                  <a:pt x="6779308" y="0"/>
                </a:cubicBezTo>
                <a:close/>
                <a:moveTo>
                  <a:pt x="5936768" y="0"/>
                </a:moveTo>
                <a:cubicBezTo>
                  <a:pt x="5951026" y="0"/>
                  <a:pt x="5964463" y="3516"/>
                  <a:pt x="5975757" y="10682"/>
                </a:cubicBezTo>
                <a:lnTo>
                  <a:pt x="5897780" y="10682"/>
                </a:lnTo>
                <a:cubicBezTo>
                  <a:pt x="5909073" y="3516"/>
                  <a:pt x="5922510" y="0"/>
                  <a:pt x="5936768" y="0"/>
                </a:cubicBezTo>
                <a:close/>
                <a:moveTo>
                  <a:pt x="5094228" y="0"/>
                </a:moveTo>
                <a:cubicBezTo>
                  <a:pt x="5108486" y="0"/>
                  <a:pt x="5121923" y="3516"/>
                  <a:pt x="5133217" y="10682"/>
                </a:cubicBezTo>
                <a:lnTo>
                  <a:pt x="5055240" y="10682"/>
                </a:lnTo>
                <a:cubicBezTo>
                  <a:pt x="5066533" y="3516"/>
                  <a:pt x="5079970" y="0"/>
                  <a:pt x="5094228" y="0"/>
                </a:cubicBezTo>
                <a:close/>
                <a:moveTo>
                  <a:pt x="4251688" y="0"/>
                </a:moveTo>
                <a:cubicBezTo>
                  <a:pt x="4265946" y="0"/>
                  <a:pt x="4279383" y="3516"/>
                  <a:pt x="4290676" y="10682"/>
                </a:cubicBezTo>
                <a:lnTo>
                  <a:pt x="4212700" y="10682"/>
                </a:lnTo>
                <a:cubicBezTo>
                  <a:pt x="4223993" y="3516"/>
                  <a:pt x="4237430" y="0"/>
                  <a:pt x="4251688" y="0"/>
                </a:cubicBezTo>
                <a:close/>
                <a:moveTo>
                  <a:pt x="3409148" y="0"/>
                </a:moveTo>
                <a:cubicBezTo>
                  <a:pt x="3423406" y="0"/>
                  <a:pt x="3436843" y="3516"/>
                  <a:pt x="3448136" y="10682"/>
                </a:cubicBezTo>
                <a:lnTo>
                  <a:pt x="3370160" y="10682"/>
                </a:lnTo>
                <a:cubicBezTo>
                  <a:pt x="3381453" y="3516"/>
                  <a:pt x="3394890" y="0"/>
                  <a:pt x="3409148" y="0"/>
                </a:cubicBezTo>
                <a:close/>
                <a:moveTo>
                  <a:pt x="2566608" y="0"/>
                </a:moveTo>
                <a:cubicBezTo>
                  <a:pt x="2580866" y="0"/>
                  <a:pt x="2594303" y="3516"/>
                  <a:pt x="2605596" y="10682"/>
                </a:cubicBezTo>
                <a:lnTo>
                  <a:pt x="2527620" y="10682"/>
                </a:lnTo>
                <a:cubicBezTo>
                  <a:pt x="2538913" y="3516"/>
                  <a:pt x="2552350" y="0"/>
                  <a:pt x="2566608" y="0"/>
                </a:cubicBezTo>
                <a:close/>
                <a:moveTo>
                  <a:pt x="1724068" y="0"/>
                </a:moveTo>
                <a:cubicBezTo>
                  <a:pt x="1738326" y="0"/>
                  <a:pt x="1751763" y="3516"/>
                  <a:pt x="1763056" y="10682"/>
                </a:cubicBezTo>
                <a:lnTo>
                  <a:pt x="1685080" y="10682"/>
                </a:lnTo>
                <a:cubicBezTo>
                  <a:pt x="1696373" y="3516"/>
                  <a:pt x="1709810" y="0"/>
                  <a:pt x="1724068" y="0"/>
                </a:cubicBezTo>
                <a:close/>
                <a:moveTo>
                  <a:pt x="881528" y="0"/>
                </a:moveTo>
                <a:cubicBezTo>
                  <a:pt x="895786" y="0"/>
                  <a:pt x="909223" y="3516"/>
                  <a:pt x="920516" y="10682"/>
                </a:cubicBezTo>
                <a:lnTo>
                  <a:pt x="842540" y="10682"/>
                </a:lnTo>
                <a:cubicBezTo>
                  <a:pt x="853833" y="3516"/>
                  <a:pt x="867270" y="0"/>
                  <a:pt x="881528" y="0"/>
                </a:cubicBezTo>
                <a:close/>
                <a:moveTo>
                  <a:pt x="38988" y="0"/>
                </a:moveTo>
                <a:cubicBezTo>
                  <a:pt x="53246" y="0"/>
                  <a:pt x="66683" y="3516"/>
                  <a:pt x="77976" y="10682"/>
                </a:cubicBezTo>
                <a:lnTo>
                  <a:pt x="0" y="10682"/>
                </a:lnTo>
                <a:cubicBezTo>
                  <a:pt x="11293" y="3516"/>
                  <a:pt x="24730" y="0"/>
                  <a:pt x="3898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96DFF08F-DC6B-4601-B491-B0F83F6DD2DA}" type="datetimeFigureOut">
              <a:rPr lang="en-US" smtClean="0"/>
              <a:pPr/>
              <a:t>5/27/2014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736436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5/27/2014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6856298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6" name="Group 525"/>
          <p:cNvGrpSpPr/>
          <p:nvPr/>
        </p:nvGrpSpPr>
        <p:grpSpPr>
          <a:xfrm>
            <a:off x="0" y="420256"/>
            <a:ext cx="12188952" cy="3795497"/>
            <a:chOff x="0" y="420256"/>
            <a:chExt cx="12188952" cy="3795497"/>
          </a:xfrm>
        </p:grpSpPr>
        <p:cxnSp>
          <p:nvCxnSpPr>
            <p:cNvPr id="527" name="Straight Connector 526"/>
            <p:cNvCxnSpPr/>
            <p:nvPr/>
          </p:nvCxnSpPr>
          <p:spPr>
            <a:xfrm>
              <a:off x="0" y="4215753"/>
              <a:ext cx="12188952" cy="0"/>
            </a:xfrm>
            <a:prstGeom prst="line">
              <a:avLst/>
            </a:prstGeom>
            <a:ln w="1397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8" name="Straight Connector 527"/>
            <p:cNvCxnSpPr/>
            <p:nvPr/>
          </p:nvCxnSpPr>
          <p:spPr>
            <a:xfrm>
              <a:off x="0" y="3794032"/>
              <a:ext cx="12188952" cy="0"/>
            </a:xfrm>
            <a:prstGeom prst="line">
              <a:avLst/>
            </a:prstGeom>
            <a:ln w="1397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9" name="Straight Connector 528"/>
            <p:cNvCxnSpPr/>
            <p:nvPr/>
          </p:nvCxnSpPr>
          <p:spPr>
            <a:xfrm>
              <a:off x="0" y="3372310"/>
              <a:ext cx="12188952" cy="0"/>
            </a:xfrm>
            <a:prstGeom prst="line">
              <a:avLst/>
            </a:prstGeom>
            <a:ln w="1397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0" name="Straight Connector 529"/>
            <p:cNvCxnSpPr/>
            <p:nvPr/>
          </p:nvCxnSpPr>
          <p:spPr>
            <a:xfrm>
              <a:off x="0" y="2950588"/>
              <a:ext cx="12188952" cy="0"/>
            </a:xfrm>
            <a:prstGeom prst="line">
              <a:avLst/>
            </a:prstGeom>
            <a:ln w="1397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1" name="Straight Connector 530"/>
            <p:cNvCxnSpPr/>
            <p:nvPr/>
          </p:nvCxnSpPr>
          <p:spPr>
            <a:xfrm>
              <a:off x="0" y="2528866"/>
              <a:ext cx="12188952" cy="0"/>
            </a:xfrm>
            <a:prstGeom prst="line">
              <a:avLst/>
            </a:prstGeom>
            <a:ln w="1397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2" name="Straight Connector 531"/>
            <p:cNvCxnSpPr/>
            <p:nvPr/>
          </p:nvCxnSpPr>
          <p:spPr>
            <a:xfrm>
              <a:off x="0" y="2107144"/>
              <a:ext cx="12188952" cy="0"/>
            </a:xfrm>
            <a:prstGeom prst="line">
              <a:avLst/>
            </a:prstGeom>
            <a:ln w="1397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3" name="Straight Connector 532"/>
            <p:cNvCxnSpPr/>
            <p:nvPr/>
          </p:nvCxnSpPr>
          <p:spPr>
            <a:xfrm>
              <a:off x="0" y="1685422"/>
              <a:ext cx="12188952" cy="0"/>
            </a:xfrm>
            <a:prstGeom prst="line">
              <a:avLst/>
            </a:prstGeom>
            <a:ln w="1397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4" name="Straight Connector 533"/>
            <p:cNvCxnSpPr/>
            <p:nvPr/>
          </p:nvCxnSpPr>
          <p:spPr>
            <a:xfrm>
              <a:off x="0" y="1263700"/>
              <a:ext cx="12188952" cy="0"/>
            </a:xfrm>
            <a:prstGeom prst="line">
              <a:avLst/>
            </a:prstGeom>
            <a:ln w="1397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5" name="Straight Connector 534"/>
            <p:cNvCxnSpPr/>
            <p:nvPr/>
          </p:nvCxnSpPr>
          <p:spPr>
            <a:xfrm>
              <a:off x="0" y="841978"/>
              <a:ext cx="12188952" cy="0"/>
            </a:xfrm>
            <a:prstGeom prst="line">
              <a:avLst/>
            </a:prstGeom>
            <a:ln w="1397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6" name="Straight Connector 535"/>
            <p:cNvCxnSpPr/>
            <p:nvPr/>
          </p:nvCxnSpPr>
          <p:spPr>
            <a:xfrm>
              <a:off x="0" y="420256"/>
              <a:ext cx="12188952" cy="0"/>
            </a:xfrm>
            <a:prstGeom prst="line">
              <a:avLst/>
            </a:prstGeom>
            <a:ln w="1397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37" name="Rectangle 379"/>
          <p:cNvSpPr/>
          <p:nvPr/>
        </p:nvSpPr>
        <p:spPr>
          <a:xfrm rot="18900000" flipV="1">
            <a:off x="9445819" y="-965459"/>
            <a:ext cx="13717" cy="6493220"/>
          </a:xfrm>
          <a:custGeom>
            <a:avLst/>
            <a:gdLst/>
            <a:ahLst/>
            <a:cxnLst/>
            <a:rect l="l" t="t" r="r" b="b"/>
            <a:pathLst>
              <a:path w="13717" h="6493220">
                <a:moveTo>
                  <a:pt x="1" y="6493220"/>
                </a:moveTo>
                <a:lnTo>
                  <a:pt x="13717" y="6479504"/>
                </a:lnTo>
                <a:lnTo>
                  <a:pt x="13716" y="0"/>
                </a:lnTo>
                <a:lnTo>
                  <a:pt x="0" y="13716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38" name="Rectangle 56"/>
          <p:cNvSpPr/>
          <p:nvPr/>
        </p:nvSpPr>
        <p:spPr>
          <a:xfrm>
            <a:off x="0" y="0"/>
            <a:ext cx="11816540" cy="4572004"/>
          </a:xfrm>
          <a:custGeom>
            <a:avLst/>
            <a:gdLst/>
            <a:ahLst/>
            <a:cxnLst/>
            <a:rect l="l" t="t" r="r" b="b"/>
            <a:pathLst>
              <a:path w="11816540" h="4572004">
                <a:moveTo>
                  <a:pt x="11802824" y="4"/>
                </a:moveTo>
                <a:lnTo>
                  <a:pt x="11816540" y="4"/>
                </a:lnTo>
                <a:lnTo>
                  <a:pt x="11816540" y="4572004"/>
                </a:lnTo>
                <a:lnTo>
                  <a:pt x="11802824" y="4572004"/>
                </a:lnTo>
                <a:close/>
                <a:moveTo>
                  <a:pt x="5901406" y="4"/>
                </a:moveTo>
                <a:lnTo>
                  <a:pt x="5915122" y="4"/>
                </a:lnTo>
                <a:lnTo>
                  <a:pt x="5915122" y="4572004"/>
                </a:lnTo>
                <a:lnTo>
                  <a:pt x="5901406" y="4572004"/>
                </a:lnTo>
                <a:close/>
                <a:moveTo>
                  <a:pt x="10959754" y="3"/>
                </a:moveTo>
                <a:lnTo>
                  <a:pt x="10973470" y="3"/>
                </a:lnTo>
                <a:lnTo>
                  <a:pt x="10973470" y="4572003"/>
                </a:lnTo>
                <a:lnTo>
                  <a:pt x="10959754" y="4572003"/>
                </a:lnTo>
                <a:close/>
                <a:moveTo>
                  <a:pt x="5058348" y="3"/>
                </a:moveTo>
                <a:lnTo>
                  <a:pt x="5072064" y="3"/>
                </a:lnTo>
                <a:lnTo>
                  <a:pt x="5072064" y="4572003"/>
                </a:lnTo>
                <a:lnTo>
                  <a:pt x="5058348" y="4572003"/>
                </a:lnTo>
                <a:close/>
                <a:moveTo>
                  <a:pt x="11381283" y="2"/>
                </a:moveTo>
                <a:lnTo>
                  <a:pt x="11394999" y="2"/>
                </a:lnTo>
                <a:lnTo>
                  <a:pt x="11394999" y="4572002"/>
                </a:lnTo>
                <a:lnTo>
                  <a:pt x="11381283" y="4572002"/>
                </a:lnTo>
                <a:close/>
                <a:moveTo>
                  <a:pt x="10538225" y="2"/>
                </a:moveTo>
                <a:lnTo>
                  <a:pt x="10551941" y="2"/>
                </a:lnTo>
                <a:lnTo>
                  <a:pt x="10551941" y="4572002"/>
                </a:lnTo>
                <a:lnTo>
                  <a:pt x="10538225" y="4572002"/>
                </a:lnTo>
                <a:close/>
                <a:moveTo>
                  <a:pt x="10116696" y="2"/>
                </a:moveTo>
                <a:lnTo>
                  <a:pt x="10130412" y="2"/>
                </a:lnTo>
                <a:lnTo>
                  <a:pt x="10130412" y="4572002"/>
                </a:lnTo>
                <a:lnTo>
                  <a:pt x="10116696" y="4572002"/>
                </a:lnTo>
                <a:close/>
                <a:moveTo>
                  <a:pt x="6322935" y="2"/>
                </a:moveTo>
                <a:lnTo>
                  <a:pt x="6336651" y="2"/>
                </a:lnTo>
                <a:lnTo>
                  <a:pt x="6336651" y="4572002"/>
                </a:lnTo>
                <a:lnTo>
                  <a:pt x="6322935" y="4572002"/>
                </a:lnTo>
                <a:close/>
                <a:moveTo>
                  <a:pt x="5479877" y="2"/>
                </a:moveTo>
                <a:lnTo>
                  <a:pt x="5493593" y="2"/>
                </a:lnTo>
                <a:lnTo>
                  <a:pt x="5493593" y="4572002"/>
                </a:lnTo>
                <a:lnTo>
                  <a:pt x="5479877" y="4572002"/>
                </a:lnTo>
                <a:close/>
                <a:moveTo>
                  <a:pt x="4636819" y="2"/>
                </a:moveTo>
                <a:lnTo>
                  <a:pt x="4650535" y="2"/>
                </a:lnTo>
                <a:lnTo>
                  <a:pt x="4650535" y="4572002"/>
                </a:lnTo>
                <a:lnTo>
                  <a:pt x="4636819" y="4572002"/>
                </a:lnTo>
                <a:close/>
                <a:moveTo>
                  <a:pt x="4215290" y="2"/>
                </a:moveTo>
                <a:lnTo>
                  <a:pt x="4229006" y="2"/>
                </a:lnTo>
                <a:lnTo>
                  <a:pt x="4229006" y="4572002"/>
                </a:lnTo>
                <a:lnTo>
                  <a:pt x="4215290" y="4572002"/>
                </a:lnTo>
                <a:close/>
                <a:moveTo>
                  <a:pt x="421529" y="2"/>
                </a:moveTo>
                <a:lnTo>
                  <a:pt x="435245" y="2"/>
                </a:lnTo>
                <a:lnTo>
                  <a:pt x="435245" y="4572002"/>
                </a:lnTo>
                <a:lnTo>
                  <a:pt x="421529" y="4572002"/>
                </a:lnTo>
                <a:close/>
                <a:moveTo>
                  <a:pt x="0" y="2"/>
                </a:moveTo>
                <a:lnTo>
                  <a:pt x="13716" y="2"/>
                </a:lnTo>
                <a:lnTo>
                  <a:pt x="13716" y="4572002"/>
                </a:lnTo>
                <a:lnTo>
                  <a:pt x="0" y="4572002"/>
                </a:lnTo>
                <a:close/>
                <a:moveTo>
                  <a:pt x="9273638" y="1"/>
                </a:moveTo>
                <a:lnTo>
                  <a:pt x="9287354" y="1"/>
                </a:lnTo>
                <a:lnTo>
                  <a:pt x="9287354" y="4572001"/>
                </a:lnTo>
                <a:lnTo>
                  <a:pt x="9273638" y="4572001"/>
                </a:lnTo>
                <a:close/>
                <a:moveTo>
                  <a:pt x="3372232" y="1"/>
                </a:moveTo>
                <a:lnTo>
                  <a:pt x="3385948" y="1"/>
                </a:lnTo>
                <a:lnTo>
                  <a:pt x="3385948" y="4572001"/>
                </a:lnTo>
                <a:lnTo>
                  <a:pt x="3372232" y="4572001"/>
                </a:lnTo>
                <a:close/>
                <a:moveTo>
                  <a:pt x="9695167" y="0"/>
                </a:moveTo>
                <a:lnTo>
                  <a:pt x="9708883" y="0"/>
                </a:lnTo>
                <a:lnTo>
                  <a:pt x="9708883" y="4572000"/>
                </a:lnTo>
                <a:lnTo>
                  <a:pt x="9695167" y="4572000"/>
                </a:lnTo>
                <a:close/>
                <a:moveTo>
                  <a:pt x="8852109" y="0"/>
                </a:moveTo>
                <a:lnTo>
                  <a:pt x="8865825" y="0"/>
                </a:lnTo>
                <a:lnTo>
                  <a:pt x="8865825" y="4572000"/>
                </a:lnTo>
                <a:lnTo>
                  <a:pt x="8852109" y="4572000"/>
                </a:lnTo>
                <a:close/>
                <a:moveTo>
                  <a:pt x="8430580" y="0"/>
                </a:moveTo>
                <a:lnTo>
                  <a:pt x="8444296" y="0"/>
                </a:lnTo>
                <a:lnTo>
                  <a:pt x="8444296" y="4572000"/>
                </a:lnTo>
                <a:lnTo>
                  <a:pt x="8430580" y="4572000"/>
                </a:lnTo>
                <a:close/>
                <a:moveTo>
                  <a:pt x="8009051" y="0"/>
                </a:moveTo>
                <a:lnTo>
                  <a:pt x="8022767" y="0"/>
                </a:lnTo>
                <a:lnTo>
                  <a:pt x="8022767" y="4572000"/>
                </a:lnTo>
                <a:lnTo>
                  <a:pt x="8009051" y="4572000"/>
                </a:lnTo>
                <a:close/>
                <a:moveTo>
                  <a:pt x="7587522" y="0"/>
                </a:moveTo>
                <a:lnTo>
                  <a:pt x="7601238" y="0"/>
                </a:lnTo>
                <a:lnTo>
                  <a:pt x="7601238" y="4572000"/>
                </a:lnTo>
                <a:lnTo>
                  <a:pt x="7587522" y="4572000"/>
                </a:lnTo>
                <a:close/>
                <a:moveTo>
                  <a:pt x="7165993" y="0"/>
                </a:moveTo>
                <a:lnTo>
                  <a:pt x="7179709" y="0"/>
                </a:lnTo>
                <a:lnTo>
                  <a:pt x="7179709" y="4572000"/>
                </a:lnTo>
                <a:lnTo>
                  <a:pt x="7165993" y="4572000"/>
                </a:lnTo>
                <a:close/>
                <a:moveTo>
                  <a:pt x="6744464" y="0"/>
                </a:moveTo>
                <a:lnTo>
                  <a:pt x="6758180" y="0"/>
                </a:lnTo>
                <a:lnTo>
                  <a:pt x="6758180" y="4572000"/>
                </a:lnTo>
                <a:lnTo>
                  <a:pt x="6744464" y="4572000"/>
                </a:lnTo>
                <a:close/>
                <a:moveTo>
                  <a:pt x="3793761" y="0"/>
                </a:moveTo>
                <a:lnTo>
                  <a:pt x="3807477" y="0"/>
                </a:lnTo>
                <a:lnTo>
                  <a:pt x="3807477" y="4572000"/>
                </a:lnTo>
                <a:lnTo>
                  <a:pt x="3793761" y="4572000"/>
                </a:lnTo>
                <a:close/>
                <a:moveTo>
                  <a:pt x="2950703" y="0"/>
                </a:moveTo>
                <a:lnTo>
                  <a:pt x="2964419" y="0"/>
                </a:lnTo>
                <a:lnTo>
                  <a:pt x="2964419" y="4572000"/>
                </a:lnTo>
                <a:lnTo>
                  <a:pt x="2950703" y="4572000"/>
                </a:lnTo>
                <a:close/>
                <a:moveTo>
                  <a:pt x="2529174" y="0"/>
                </a:moveTo>
                <a:lnTo>
                  <a:pt x="2542890" y="0"/>
                </a:lnTo>
                <a:lnTo>
                  <a:pt x="2542890" y="4572000"/>
                </a:lnTo>
                <a:lnTo>
                  <a:pt x="2529174" y="4572000"/>
                </a:lnTo>
                <a:close/>
                <a:moveTo>
                  <a:pt x="2107645" y="0"/>
                </a:moveTo>
                <a:lnTo>
                  <a:pt x="2121361" y="0"/>
                </a:lnTo>
                <a:lnTo>
                  <a:pt x="2121361" y="4572000"/>
                </a:lnTo>
                <a:lnTo>
                  <a:pt x="2107645" y="4572000"/>
                </a:lnTo>
                <a:close/>
                <a:moveTo>
                  <a:pt x="1686116" y="0"/>
                </a:moveTo>
                <a:lnTo>
                  <a:pt x="1699832" y="0"/>
                </a:lnTo>
                <a:lnTo>
                  <a:pt x="1699832" y="4572000"/>
                </a:lnTo>
                <a:lnTo>
                  <a:pt x="1686116" y="4572000"/>
                </a:lnTo>
                <a:close/>
                <a:moveTo>
                  <a:pt x="1264587" y="0"/>
                </a:moveTo>
                <a:lnTo>
                  <a:pt x="1278303" y="0"/>
                </a:lnTo>
                <a:lnTo>
                  <a:pt x="1278303" y="4572000"/>
                </a:lnTo>
                <a:lnTo>
                  <a:pt x="1264587" y="4572000"/>
                </a:lnTo>
                <a:close/>
                <a:moveTo>
                  <a:pt x="843058" y="0"/>
                </a:moveTo>
                <a:lnTo>
                  <a:pt x="856774" y="0"/>
                </a:lnTo>
                <a:lnTo>
                  <a:pt x="856774" y="4572000"/>
                </a:lnTo>
                <a:lnTo>
                  <a:pt x="843058" y="457200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39" name="Rectangle 87"/>
          <p:cNvSpPr/>
          <p:nvPr/>
        </p:nvSpPr>
        <p:spPr>
          <a:xfrm rot="2700000">
            <a:off x="2311242" y="-967047"/>
            <a:ext cx="13716" cy="6570294"/>
          </a:xfrm>
          <a:custGeom>
            <a:avLst/>
            <a:gdLst/>
            <a:ahLst/>
            <a:cxnLst/>
            <a:rect l="l" t="t" r="r" b="b"/>
            <a:pathLst>
              <a:path w="13716" h="6570294">
                <a:moveTo>
                  <a:pt x="0" y="6556578"/>
                </a:moveTo>
                <a:lnTo>
                  <a:pt x="13716" y="6570294"/>
                </a:lnTo>
                <a:lnTo>
                  <a:pt x="13716" y="6570294"/>
                </a:lnTo>
                <a:lnTo>
                  <a:pt x="0" y="6556578"/>
                </a:lnTo>
                <a:close/>
                <a:moveTo>
                  <a:pt x="0" y="13716"/>
                </a:moveTo>
                <a:lnTo>
                  <a:pt x="13716" y="0"/>
                </a:lnTo>
                <a:lnTo>
                  <a:pt x="13716" y="6465786"/>
                </a:lnTo>
                <a:lnTo>
                  <a:pt x="0" y="6479502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40" name="Rectangle 88"/>
          <p:cNvSpPr/>
          <p:nvPr/>
        </p:nvSpPr>
        <p:spPr>
          <a:xfrm rot="2700000">
            <a:off x="3186527" y="-953751"/>
            <a:ext cx="13716" cy="6479503"/>
          </a:xfrm>
          <a:custGeom>
            <a:avLst/>
            <a:gdLst/>
            <a:ahLst/>
            <a:cxnLst/>
            <a:rect l="l" t="t" r="r" b="b"/>
            <a:pathLst>
              <a:path w="13716" h="6479503">
                <a:moveTo>
                  <a:pt x="0" y="13716"/>
                </a:moveTo>
                <a:lnTo>
                  <a:pt x="13716" y="0"/>
                </a:lnTo>
                <a:lnTo>
                  <a:pt x="13716" y="6465786"/>
                </a:lnTo>
                <a:lnTo>
                  <a:pt x="0" y="6479503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41" name="Rectangle 89"/>
          <p:cNvSpPr/>
          <p:nvPr/>
        </p:nvSpPr>
        <p:spPr>
          <a:xfrm rot="2700000">
            <a:off x="4029713" y="-953750"/>
            <a:ext cx="13716" cy="6479503"/>
          </a:xfrm>
          <a:custGeom>
            <a:avLst/>
            <a:gdLst/>
            <a:ahLst/>
            <a:cxnLst/>
            <a:rect l="l" t="t" r="r" b="b"/>
            <a:pathLst>
              <a:path w="13716" h="6479503">
                <a:moveTo>
                  <a:pt x="0" y="13716"/>
                </a:moveTo>
                <a:lnTo>
                  <a:pt x="13716" y="0"/>
                </a:lnTo>
                <a:lnTo>
                  <a:pt x="13716" y="6465787"/>
                </a:lnTo>
                <a:lnTo>
                  <a:pt x="0" y="6479503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42" name="Rectangle 90"/>
          <p:cNvSpPr/>
          <p:nvPr/>
        </p:nvSpPr>
        <p:spPr>
          <a:xfrm rot="2700000">
            <a:off x="4872899" y="-953750"/>
            <a:ext cx="13716" cy="6479503"/>
          </a:xfrm>
          <a:custGeom>
            <a:avLst/>
            <a:gdLst/>
            <a:ahLst/>
            <a:cxnLst/>
            <a:rect l="l" t="t" r="r" b="b"/>
            <a:pathLst>
              <a:path w="13716" h="6479503">
                <a:moveTo>
                  <a:pt x="0" y="13716"/>
                </a:moveTo>
                <a:lnTo>
                  <a:pt x="13716" y="0"/>
                </a:lnTo>
                <a:lnTo>
                  <a:pt x="13716" y="6465786"/>
                </a:lnTo>
                <a:lnTo>
                  <a:pt x="0" y="6479503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43" name="Rectangle 91"/>
          <p:cNvSpPr/>
          <p:nvPr/>
        </p:nvSpPr>
        <p:spPr>
          <a:xfrm rot="2700000">
            <a:off x="5716086" y="-953749"/>
            <a:ext cx="13716" cy="6479501"/>
          </a:xfrm>
          <a:custGeom>
            <a:avLst/>
            <a:gdLst/>
            <a:ahLst/>
            <a:cxnLst/>
            <a:rect l="l" t="t" r="r" b="b"/>
            <a:pathLst>
              <a:path w="13716" h="6479501">
                <a:moveTo>
                  <a:pt x="0" y="13716"/>
                </a:moveTo>
                <a:lnTo>
                  <a:pt x="13716" y="0"/>
                </a:lnTo>
                <a:lnTo>
                  <a:pt x="13716" y="6465785"/>
                </a:lnTo>
                <a:lnTo>
                  <a:pt x="0" y="6479501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44" name="Rectangle 92"/>
          <p:cNvSpPr/>
          <p:nvPr/>
        </p:nvSpPr>
        <p:spPr>
          <a:xfrm rot="2700000">
            <a:off x="6559272" y="-953750"/>
            <a:ext cx="13716" cy="6479502"/>
          </a:xfrm>
          <a:custGeom>
            <a:avLst/>
            <a:gdLst/>
            <a:ahLst/>
            <a:cxnLst/>
            <a:rect l="l" t="t" r="r" b="b"/>
            <a:pathLst>
              <a:path w="13716" h="6479502">
                <a:moveTo>
                  <a:pt x="0" y="13716"/>
                </a:moveTo>
                <a:lnTo>
                  <a:pt x="13716" y="0"/>
                </a:lnTo>
                <a:lnTo>
                  <a:pt x="13715" y="6465787"/>
                </a:lnTo>
                <a:lnTo>
                  <a:pt x="0" y="6479502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45" name="Rectangle 93"/>
          <p:cNvSpPr/>
          <p:nvPr/>
        </p:nvSpPr>
        <p:spPr>
          <a:xfrm rot="2700000">
            <a:off x="7402457" y="-944051"/>
            <a:ext cx="13717" cy="6479502"/>
          </a:xfrm>
          <a:custGeom>
            <a:avLst/>
            <a:gdLst/>
            <a:ahLst/>
            <a:cxnLst/>
            <a:rect l="l" t="t" r="r" b="b"/>
            <a:pathLst>
              <a:path w="13717" h="6479502">
                <a:moveTo>
                  <a:pt x="0" y="13716"/>
                </a:moveTo>
                <a:lnTo>
                  <a:pt x="13717" y="0"/>
                </a:lnTo>
                <a:lnTo>
                  <a:pt x="13716" y="6465787"/>
                </a:lnTo>
                <a:lnTo>
                  <a:pt x="1" y="6479502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46" name="Rectangle 94"/>
          <p:cNvSpPr/>
          <p:nvPr/>
        </p:nvSpPr>
        <p:spPr>
          <a:xfrm rot="2700000">
            <a:off x="8245644" y="-953750"/>
            <a:ext cx="13716" cy="6479502"/>
          </a:xfrm>
          <a:custGeom>
            <a:avLst/>
            <a:gdLst/>
            <a:ahLst/>
            <a:cxnLst/>
            <a:rect l="l" t="t" r="r" b="b"/>
            <a:pathLst>
              <a:path w="13716" h="6479502">
                <a:moveTo>
                  <a:pt x="0" y="13716"/>
                </a:moveTo>
                <a:lnTo>
                  <a:pt x="13716" y="0"/>
                </a:lnTo>
                <a:lnTo>
                  <a:pt x="13715" y="6465787"/>
                </a:lnTo>
                <a:lnTo>
                  <a:pt x="0" y="6479502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47" name="Rectangle 95"/>
          <p:cNvSpPr/>
          <p:nvPr/>
        </p:nvSpPr>
        <p:spPr>
          <a:xfrm rot="2700000">
            <a:off x="9088831" y="-953750"/>
            <a:ext cx="13717" cy="6479503"/>
          </a:xfrm>
          <a:custGeom>
            <a:avLst/>
            <a:gdLst/>
            <a:ahLst/>
            <a:cxnLst/>
            <a:rect l="l" t="t" r="r" b="b"/>
            <a:pathLst>
              <a:path w="13717" h="6479503">
                <a:moveTo>
                  <a:pt x="13717" y="0"/>
                </a:moveTo>
                <a:lnTo>
                  <a:pt x="13716" y="6465787"/>
                </a:lnTo>
                <a:lnTo>
                  <a:pt x="0" y="6479503"/>
                </a:lnTo>
                <a:lnTo>
                  <a:pt x="1" y="13717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48" name="Rectangle 96"/>
          <p:cNvSpPr/>
          <p:nvPr/>
        </p:nvSpPr>
        <p:spPr>
          <a:xfrm rot="2700000">
            <a:off x="9912896" y="-907596"/>
            <a:ext cx="13716" cy="6425429"/>
          </a:xfrm>
          <a:custGeom>
            <a:avLst/>
            <a:gdLst/>
            <a:ahLst/>
            <a:cxnLst/>
            <a:rect l="l" t="t" r="r" b="b"/>
            <a:pathLst>
              <a:path w="13716" h="6425429">
                <a:moveTo>
                  <a:pt x="0" y="0"/>
                </a:moveTo>
                <a:lnTo>
                  <a:pt x="13716" y="13717"/>
                </a:lnTo>
                <a:lnTo>
                  <a:pt x="13716" y="6411713"/>
                </a:lnTo>
                <a:lnTo>
                  <a:pt x="0" y="6425429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49" name="Rectangle 97"/>
          <p:cNvSpPr/>
          <p:nvPr/>
        </p:nvSpPr>
        <p:spPr>
          <a:xfrm rot="2700000">
            <a:off x="10334491" y="110221"/>
            <a:ext cx="13717" cy="5232981"/>
          </a:xfrm>
          <a:custGeom>
            <a:avLst/>
            <a:gdLst/>
            <a:ahLst/>
            <a:cxnLst/>
            <a:rect l="l" t="t" r="r" b="b"/>
            <a:pathLst>
              <a:path w="13717" h="5232981">
                <a:moveTo>
                  <a:pt x="0" y="0"/>
                </a:moveTo>
                <a:lnTo>
                  <a:pt x="13717" y="13716"/>
                </a:lnTo>
                <a:lnTo>
                  <a:pt x="13717" y="5219264"/>
                </a:lnTo>
                <a:lnTo>
                  <a:pt x="1" y="5232981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50" name="Rectangle 98"/>
          <p:cNvSpPr/>
          <p:nvPr/>
        </p:nvSpPr>
        <p:spPr>
          <a:xfrm rot="2700000">
            <a:off x="10756084" y="1128037"/>
            <a:ext cx="13716" cy="4040537"/>
          </a:xfrm>
          <a:custGeom>
            <a:avLst/>
            <a:gdLst/>
            <a:ahLst/>
            <a:cxnLst/>
            <a:rect l="l" t="t" r="r" b="b"/>
            <a:pathLst>
              <a:path w="13716" h="4040537">
                <a:moveTo>
                  <a:pt x="0" y="0"/>
                </a:moveTo>
                <a:lnTo>
                  <a:pt x="13716" y="13716"/>
                </a:lnTo>
                <a:lnTo>
                  <a:pt x="13715" y="4026822"/>
                </a:lnTo>
                <a:lnTo>
                  <a:pt x="1" y="4040537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51" name="Rectangle 99"/>
          <p:cNvSpPr/>
          <p:nvPr/>
        </p:nvSpPr>
        <p:spPr>
          <a:xfrm rot="2700000">
            <a:off x="11177678" y="2145853"/>
            <a:ext cx="13716" cy="2848091"/>
          </a:xfrm>
          <a:custGeom>
            <a:avLst/>
            <a:gdLst/>
            <a:ahLst/>
            <a:cxnLst/>
            <a:rect l="l" t="t" r="r" b="b"/>
            <a:pathLst>
              <a:path w="13716" h="2848091">
                <a:moveTo>
                  <a:pt x="0" y="0"/>
                </a:moveTo>
                <a:lnTo>
                  <a:pt x="13716" y="13716"/>
                </a:lnTo>
                <a:lnTo>
                  <a:pt x="13715" y="2834375"/>
                </a:lnTo>
                <a:lnTo>
                  <a:pt x="0" y="2848091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52" name="Rectangle 100"/>
          <p:cNvSpPr/>
          <p:nvPr/>
        </p:nvSpPr>
        <p:spPr>
          <a:xfrm rot="2700000">
            <a:off x="11599272" y="3163669"/>
            <a:ext cx="13715" cy="1655644"/>
          </a:xfrm>
          <a:custGeom>
            <a:avLst/>
            <a:gdLst/>
            <a:ahLst/>
            <a:cxnLst/>
            <a:rect l="l" t="t" r="r" b="b"/>
            <a:pathLst>
              <a:path w="13715" h="1655644">
                <a:moveTo>
                  <a:pt x="0" y="0"/>
                </a:moveTo>
                <a:lnTo>
                  <a:pt x="13715" y="13716"/>
                </a:lnTo>
                <a:lnTo>
                  <a:pt x="13715" y="1641929"/>
                </a:lnTo>
                <a:lnTo>
                  <a:pt x="0" y="1655644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53" name="Rectangle 101"/>
          <p:cNvSpPr/>
          <p:nvPr/>
        </p:nvSpPr>
        <p:spPr>
          <a:xfrm rot="2700000">
            <a:off x="12020868" y="4181493"/>
            <a:ext cx="13715" cy="463189"/>
          </a:xfrm>
          <a:custGeom>
            <a:avLst/>
            <a:gdLst/>
            <a:ahLst/>
            <a:cxnLst/>
            <a:rect l="l" t="t" r="r" b="b"/>
            <a:pathLst>
              <a:path w="13715" h="463189">
                <a:moveTo>
                  <a:pt x="1" y="0"/>
                </a:moveTo>
                <a:lnTo>
                  <a:pt x="13715" y="13716"/>
                </a:lnTo>
                <a:lnTo>
                  <a:pt x="13715" y="449474"/>
                </a:lnTo>
                <a:lnTo>
                  <a:pt x="0" y="463189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54" name="Rectangle 102"/>
          <p:cNvSpPr/>
          <p:nvPr/>
        </p:nvSpPr>
        <p:spPr>
          <a:xfrm rot="2700000">
            <a:off x="203277" y="-93899"/>
            <a:ext cx="13716" cy="608068"/>
          </a:xfrm>
          <a:custGeom>
            <a:avLst/>
            <a:gdLst/>
            <a:ahLst/>
            <a:cxnLst/>
            <a:rect l="l" t="t" r="r" b="b"/>
            <a:pathLst>
              <a:path w="13716" h="608068">
                <a:moveTo>
                  <a:pt x="0" y="13716"/>
                </a:moveTo>
                <a:lnTo>
                  <a:pt x="13716" y="0"/>
                </a:lnTo>
                <a:lnTo>
                  <a:pt x="13716" y="608068"/>
                </a:lnTo>
                <a:lnTo>
                  <a:pt x="0" y="594352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55" name="Rectangle 103"/>
          <p:cNvSpPr/>
          <p:nvPr/>
        </p:nvSpPr>
        <p:spPr>
          <a:xfrm rot="2700000">
            <a:off x="624870" y="-268529"/>
            <a:ext cx="13716" cy="1800514"/>
          </a:xfrm>
          <a:custGeom>
            <a:avLst/>
            <a:gdLst/>
            <a:ahLst/>
            <a:cxnLst/>
            <a:rect l="l" t="t" r="r" b="b"/>
            <a:pathLst>
              <a:path w="13716" h="1800514">
                <a:moveTo>
                  <a:pt x="0" y="13716"/>
                </a:moveTo>
                <a:lnTo>
                  <a:pt x="13716" y="0"/>
                </a:lnTo>
                <a:lnTo>
                  <a:pt x="13716" y="1800514"/>
                </a:lnTo>
                <a:lnTo>
                  <a:pt x="0" y="1786798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56" name="Rectangle 104"/>
          <p:cNvSpPr/>
          <p:nvPr/>
        </p:nvSpPr>
        <p:spPr>
          <a:xfrm rot="2700000">
            <a:off x="1046463" y="-443158"/>
            <a:ext cx="13716" cy="2992958"/>
          </a:xfrm>
          <a:custGeom>
            <a:avLst/>
            <a:gdLst/>
            <a:ahLst/>
            <a:cxnLst/>
            <a:rect l="l" t="t" r="r" b="b"/>
            <a:pathLst>
              <a:path w="13716" h="2992958">
                <a:moveTo>
                  <a:pt x="0" y="13716"/>
                </a:moveTo>
                <a:lnTo>
                  <a:pt x="13716" y="0"/>
                </a:lnTo>
                <a:lnTo>
                  <a:pt x="13716" y="2992958"/>
                </a:lnTo>
                <a:lnTo>
                  <a:pt x="0" y="2979242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57" name="Rectangle 105"/>
          <p:cNvSpPr/>
          <p:nvPr/>
        </p:nvSpPr>
        <p:spPr>
          <a:xfrm rot="2700000">
            <a:off x="1468056" y="-617788"/>
            <a:ext cx="13716" cy="4185404"/>
          </a:xfrm>
          <a:custGeom>
            <a:avLst/>
            <a:gdLst/>
            <a:ahLst/>
            <a:cxnLst/>
            <a:rect l="l" t="t" r="r" b="b"/>
            <a:pathLst>
              <a:path w="13716" h="4185404">
                <a:moveTo>
                  <a:pt x="0" y="13716"/>
                </a:moveTo>
                <a:lnTo>
                  <a:pt x="13716" y="0"/>
                </a:lnTo>
                <a:lnTo>
                  <a:pt x="13716" y="4185404"/>
                </a:lnTo>
                <a:lnTo>
                  <a:pt x="0" y="4171688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58" name="Rectangle 106"/>
          <p:cNvSpPr/>
          <p:nvPr/>
        </p:nvSpPr>
        <p:spPr>
          <a:xfrm rot="2700000">
            <a:off x="1889649" y="-792416"/>
            <a:ext cx="13716" cy="5377849"/>
          </a:xfrm>
          <a:custGeom>
            <a:avLst/>
            <a:gdLst/>
            <a:ahLst/>
            <a:cxnLst/>
            <a:rect l="l" t="t" r="r" b="b"/>
            <a:pathLst>
              <a:path w="13716" h="5377849">
                <a:moveTo>
                  <a:pt x="0" y="13716"/>
                </a:moveTo>
                <a:lnTo>
                  <a:pt x="13716" y="0"/>
                </a:lnTo>
                <a:lnTo>
                  <a:pt x="13716" y="5377849"/>
                </a:lnTo>
                <a:lnTo>
                  <a:pt x="0" y="5364133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59" name="Rectangle 148"/>
          <p:cNvSpPr/>
          <p:nvPr/>
        </p:nvSpPr>
        <p:spPr>
          <a:xfrm rot="18900000" flipV="1">
            <a:off x="2070569" y="-450209"/>
            <a:ext cx="13716" cy="5889566"/>
          </a:xfrm>
          <a:custGeom>
            <a:avLst/>
            <a:gdLst/>
            <a:ahLst/>
            <a:cxnLst/>
            <a:rect l="l" t="t" r="r" b="b"/>
            <a:pathLst>
              <a:path w="13716" h="5889566">
                <a:moveTo>
                  <a:pt x="13716" y="5889566"/>
                </a:moveTo>
                <a:lnTo>
                  <a:pt x="13716" y="0"/>
                </a:lnTo>
                <a:lnTo>
                  <a:pt x="0" y="13716"/>
                </a:lnTo>
                <a:lnTo>
                  <a:pt x="0" y="587585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60" name="Rectangle 323"/>
          <p:cNvSpPr/>
          <p:nvPr/>
        </p:nvSpPr>
        <p:spPr>
          <a:xfrm rot="18900000" flipV="1">
            <a:off x="1648976" y="567610"/>
            <a:ext cx="13716" cy="4697119"/>
          </a:xfrm>
          <a:custGeom>
            <a:avLst/>
            <a:gdLst/>
            <a:ahLst/>
            <a:cxnLst/>
            <a:rect l="l" t="t" r="r" b="b"/>
            <a:pathLst>
              <a:path w="13716" h="4697119">
                <a:moveTo>
                  <a:pt x="13716" y="4697119"/>
                </a:moveTo>
                <a:lnTo>
                  <a:pt x="13716" y="0"/>
                </a:lnTo>
                <a:lnTo>
                  <a:pt x="0" y="13716"/>
                </a:lnTo>
                <a:lnTo>
                  <a:pt x="0" y="4683403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61" name="Rectangle 324"/>
          <p:cNvSpPr/>
          <p:nvPr/>
        </p:nvSpPr>
        <p:spPr>
          <a:xfrm rot="18900000" flipV="1">
            <a:off x="1227383" y="1585424"/>
            <a:ext cx="13716" cy="3504674"/>
          </a:xfrm>
          <a:custGeom>
            <a:avLst/>
            <a:gdLst/>
            <a:ahLst/>
            <a:cxnLst/>
            <a:rect l="l" t="t" r="r" b="b"/>
            <a:pathLst>
              <a:path w="13716" h="3504674">
                <a:moveTo>
                  <a:pt x="13716" y="3504674"/>
                </a:moveTo>
                <a:lnTo>
                  <a:pt x="13716" y="0"/>
                </a:lnTo>
                <a:lnTo>
                  <a:pt x="0" y="13716"/>
                </a:lnTo>
                <a:lnTo>
                  <a:pt x="0" y="3490958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62" name="Rectangle 325"/>
          <p:cNvSpPr/>
          <p:nvPr/>
        </p:nvSpPr>
        <p:spPr>
          <a:xfrm rot="18900000" flipV="1">
            <a:off x="805790" y="2603242"/>
            <a:ext cx="13716" cy="2312226"/>
          </a:xfrm>
          <a:custGeom>
            <a:avLst/>
            <a:gdLst/>
            <a:ahLst/>
            <a:cxnLst/>
            <a:rect l="l" t="t" r="r" b="b"/>
            <a:pathLst>
              <a:path w="13716" h="2312226">
                <a:moveTo>
                  <a:pt x="13716" y="2312226"/>
                </a:moveTo>
                <a:lnTo>
                  <a:pt x="13716" y="0"/>
                </a:lnTo>
                <a:lnTo>
                  <a:pt x="0" y="13716"/>
                </a:lnTo>
                <a:lnTo>
                  <a:pt x="0" y="229851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63" name="Rectangle 326"/>
          <p:cNvSpPr/>
          <p:nvPr/>
        </p:nvSpPr>
        <p:spPr>
          <a:xfrm rot="18900000" flipV="1">
            <a:off x="384198" y="3621057"/>
            <a:ext cx="13716" cy="1119782"/>
          </a:xfrm>
          <a:custGeom>
            <a:avLst/>
            <a:gdLst/>
            <a:ahLst/>
            <a:cxnLst/>
            <a:rect l="l" t="t" r="r" b="b"/>
            <a:pathLst>
              <a:path w="13716" h="1119782">
                <a:moveTo>
                  <a:pt x="13716" y="1119782"/>
                </a:moveTo>
                <a:lnTo>
                  <a:pt x="13716" y="0"/>
                </a:lnTo>
                <a:lnTo>
                  <a:pt x="0" y="13716"/>
                </a:lnTo>
                <a:lnTo>
                  <a:pt x="0" y="1106066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64" name="Rectangle 371"/>
          <p:cNvSpPr/>
          <p:nvPr/>
        </p:nvSpPr>
        <p:spPr>
          <a:xfrm rot="18900000" flipV="1">
            <a:off x="2705180" y="-953749"/>
            <a:ext cx="13716" cy="6479500"/>
          </a:xfrm>
          <a:custGeom>
            <a:avLst/>
            <a:gdLst/>
            <a:ahLst/>
            <a:cxnLst/>
            <a:rect l="l" t="t" r="r" b="b"/>
            <a:pathLst>
              <a:path w="13716" h="6479500">
                <a:moveTo>
                  <a:pt x="0" y="6479500"/>
                </a:moveTo>
                <a:lnTo>
                  <a:pt x="13716" y="6465784"/>
                </a:lnTo>
                <a:lnTo>
                  <a:pt x="13716" y="0"/>
                </a:lnTo>
                <a:lnTo>
                  <a:pt x="0" y="13716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65" name="Rectangle 373"/>
          <p:cNvSpPr/>
          <p:nvPr/>
        </p:nvSpPr>
        <p:spPr>
          <a:xfrm rot="18900000" flipV="1">
            <a:off x="4391552" y="-953749"/>
            <a:ext cx="13716" cy="6479500"/>
          </a:xfrm>
          <a:custGeom>
            <a:avLst/>
            <a:gdLst/>
            <a:ahLst/>
            <a:cxnLst/>
            <a:rect l="l" t="t" r="r" b="b"/>
            <a:pathLst>
              <a:path w="13716" h="6479500">
                <a:moveTo>
                  <a:pt x="0" y="6479500"/>
                </a:moveTo>
                <a:lnTo>
                  <a:pt x="13716" y="6465784"/>
                </a:lnTo>
                <a:lnTo>
                  <a:pt x="13716" y="0"/>
                </a:lnTo>
                <a:lnTo>
                  <a:pt x="0" y="13715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66" name="Rectangle 375"/>
          <p:cNvSpPr/>
          <p:nvPr/>
        </p:nvSpPr>
        <p:spPr>
          <a:xfrm rot="18900000" flipV="1">
            <a:off x="6077925" y="-953749"/>
            <a:ext cx="13716" cy="6479501"/>
          </a:xfrm>
          <a:custGeom>
            <a:avLst/>
            <a:gdLst/>
            <a:ahLst/>
            <a:cxnLst/>
            <a:rect l="l" t="t" r="r" b="b"/>
            <a:pathLst>
              <a:path w="13716" h="6479501">
                <a:moveTo>
                  <a:pt x="0" y="6479501"/>
                </a:moveTo>
                <a:lnTo>
                  <a:pt x="13716" y="6465785"/>
                </a:lnTo>
                <a:lnTo>
                  <a:pt x="13716" y="0"/>
                </a:lnTo>
                <a:lnTo>
                  <a:pt x="0" y="13716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67" name="Rectangle 376"/>
          <p:cNvSpPr/>
          <p:nvPr/>
        </p:nvSpPr>
        <p:spPr>
          <a:xfrm rot="18900000" flipV="1">
            <a:off x="6916261" y="-965458"/>
            <a:ext cx="13716" cy="6493219"/>
          </a:xfrm>
          <a:custGeom>
            <a:avLst/>
            <a:gdLst/>
            <a:ahLst/>
            <a:cxnLst/>
            <a:rect l="l" t="t" r="r" b="b"/>
            <a:pathLst>
              <a:path w="13716" h="6493219">
                <a:moveTo>
                  <a:pt x="13716" y="6479504"/>
                </a:moveTo>
                <a:lnTo>
                  <a:pt x="13716" y="0"/>
                </a:lnTo>
                <a:lnTo>
                  <a:pt x="0" y="13717"/>
                </a:lnTo>
                <a:lnTo>
                  <a:pt x="0" y="6493219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68" name="Rectangle 377"/>
          <p:cNvSpPr/>
          <p:nvPr/>
        </p:nvSpPr>
        <p:spPr>
          <a:xfrm rot="18900000" flipV="1">
            <a:off x="7759447" y="-965458"/>
            <a:ext cx="13717" cy="6493219"/>
          </a:xfrm>
          <a:custGeom>
            <a:avLst/>
            <a:gdLst/>
            <a:ahLst/>
            <a:cxnLst/>
            <a:rect l="l" t="t" r="r" b="b"/>
            <a:pathLst>
              <a:path w="13717" h="6493219">
                <a:moveTo>
                  <a:pt x="0" y="6493219"/>
                </a:moveTo>
                <a:lnTo>
                  <a:pt x="13716" y="6479502"/>
                </a:lnTo>
                <a:lnTo>
                  <a:pt x="13717" y="0"/>
                </a:lnTo>
                <a:lnTo>
                  <a:pt x="0" y="13716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69" name="Rectangle 378"/>
          <p:cNvSpPr/>
          <p:nvPr/>
        </p:nvSpPr>
        <p:spPr>
          <a:xfrm rot="18900000" flipV="1">
            <a:off x="8602633" y="-965458"/>
            <a:ext cx="13716" cy="6493219"/>
          </a:xfrm>
          <a:custGeom>
            <a:avLst/>
            <a:gdLst/>
            <a:ahLst/>
            <a:cxnLst/>
            <a:rect l="l" t="t" r="r" b="b"/>
            <a:pathLst>
              <a:path w="13716" h="6493219">
                <a:moveTo>
                  <a:pt x="13716" y="6479504"/>
                </a:moveTo>
                <a:lnTo>
                  <a:pt x="13716" y="0"/>
                </a:lnTo>
                <a:lnTo>
                  <a:pt x="0" y="13716"/>
                </a:lnTo>
                <a:lnTo>
                  <a:pt x="0" y="6493219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70" name="Rectangle 138"/>
          <p:cNvSpPr/>
          <p:nvPr/>
        </p:nvSpPr>
        <p:spPr>
          <a:xfrm rot="18900000" flipV="1">
            <a:off x="10088968" y="-882602"/>
            <a:ext cx="13716" cy="5927431"/>
          </a:xfrm>
          <a:custGeom>
            <a:avLst/>
            <a:gdLst/>
            <a:ahLst/>
            <a:cxnLst/>
            <a:rect l="l" t="t" r="r" b="b"/>
            <a:pathLst>
              <a:path w="13716" h="5927431">
                <a:moveTo>
                  <a:pt x="0" y="5927431"/>
                </a:moveTo>
                <a:lnTo>
                  <a:pt x="13715" y="5913716"/>
                </a:lnTo>
                <a:lnTo>
                  <a:pt x="13716" y="1371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71" name="Rectangle 139"/>
          <p:cNvSpPr/>
          <p:nvPr/>
        </p:nvSpPr>
        <p:spPr>
          <a:xfrm rot="18900000" flipV="1">
            <a:off x="10510562" y="-707971"/>
            <a:ext cx="13716" cy="4734985"/>
          </a:xfrm>
          <a:custGeom>
            <a:avLst/>
            <a:gdLst/>
            <a:ahLst/>
            <a:cxnLst/>
            <a:rect l="l" t="t" r="r" b="b"/>
            <a:pathLst>
              <a:path w="13716" h="4734985">
                <a:moveTo>
                  <a:pt x="0" y="4734985"/>
                </a:moveTo>
                <a:lnTo>
                  <a:pt x="13715" y="4721270"/>
                </a:lnTo>
                <a:lnTo>
                  <a:pt x="13716" y="1371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72" name="Rectangle 140"/>
          <p:cNvSpPr/>
          <p:nvPr/>
        </p:nvSpPr>
        <p:spPr>
          <a:xfrm rot="18900000" flipV="1">
            <a:off x="10932155" y="-533342"/>
            <a:ext cx="13716" cy="3542540"/>
          </a:xfrm>
          <a:custGeom>
            <a:avLst/>
            <a:gdLst/>
            <a:ahLst/>
            <a:cxnLst/>
            <a:rect l="l" t="t" r="r" b="b"/>
            <a:pathLst>
              <a:path w="13716" h="3542540">
                <a:moveTo>
                  <a:pt x="0" y="3542540"/>
                </a:moveTo>
                <a:lnTo>
                  <a:pt x="13715" y="3528825"/>
                </a:lnTo>
                <a:lnTo>
                  <a:pt x="13716" y="1371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73" name="Rectangle 141"/>
          <p:cNvSpPr/>
          <p:nvPr/>
        </p:nvSpPr>
        <p:spPr>
          <a:xfrm rot="18900000" flipV="1">
            <a:off x="11353748" y="-358712"/>
            <a:ext cx="13716" cy="2350095"/>
          </a:xfrm>
          <a:custGeom>
            <a:avLst/>
            <a:gdLst/>
            <a:ahLst/>
            <a:cxnLst/>
            <a:rect l="l" t="t" r="r" b="b"/>
            <a:pathLst>
              <a:path w="13716" h="2350095">
                <a:moveTo>
                  <a:pt x="0" y="2350095"/>
                </a:moveTo>
                <a:lnTo>
                  <a:pt x="13715" y="2336380"/>
                </a:lnTo>
                <a:lnTo>
                  <a:pt x="13716" y="1371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74" name="Rectangle 142"/>
          <p:cNvSpPr/>
          <p:nvPr/>
        </p:nvSpPr>
        <p:spPr>
          <a:xfrm rot="18900000" flipV="1">
            <a:off x="11775341" y="-184083"/>
            <a:ext cx="13716" cy="1157650"/>
          </a:xfrm>
          <a:custGeom>
            <a:avLst/>
            <a:gdLst/>
            <a:ahLst/>
            <a:cxnLst/>
            <a:rect l="l" t="t" r="r" b="b"/>
            <a:pathLst>
              <a:path w="13716" h="1157650">
                <a:moveTo>
                  <a:pt x="0" y="1157650"/>
                </a:moveTo>
                <a:lnTo>
                  <a:pt x="13716" y="1143934"/>
                </a:lnTo>
                <a:lnTo>
                  <a:pt x="13716" y="1371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75" name="Rectangle 372"/>
          <p:cNvSpPr/>
          <p:nvPr/>
        </p:nvSpPr>
        <p:spPr>
          <a:xfrm rot="18900000" flipV="1">
            <a:off x="3543517" y="-965458"/>
            <a:ext cx="13716" cy="6493219"/>
          </a:xfrm>
          <a:custGeom>
            <a:avLst/>
            <a:gdLst/>
            <a:ahLst/>
            <a:cxnLst/>
            <a:rect l="l" t="t" r="r" b="b"/>
            <a:pathLst>
              <a:path w="13716" h="6493219">
                <a:moveTo>
                  <a:pt x="0" y="6493219"/>
                </a:moveTo>
                <a:lnTo>
                  <a:pt x="13716" y="6479503"/>
                </a:lnTo>
                <a:lnTo>
                  <a:pt x="13716" y="0"/>
                </a:lnTo>
                <a:lnTo>
                  <a:pt x="0" y="13716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76" name="Rectangle 374"/>
          <p:cNvSpPr/>
          <p:nvPr/>
        </p:nvSpPr>
        <p:spPr>
          <a:xfrm rot="18900000" flipV="1">
            <a:off x="5229889" y="-965458"/>
            <a:ext cx="13716" cy="6493220"/>
          </a:xfrm>
          <a:custGeom>
            <a:avLst/>
            <a:gdLst/>
            <a:ahLst/>
            <a:cxnLst/>
            <a:rect l="l" t="t" r="r" b="b"/>
            <a:pathLst>
              <a:path w="13716" h="6493220">
                <a:moveTo>
                  <a:pt x="0" y="6493220"/>
                </a:moveTo>
                <a:lnTo>
                  <a:pt x="13716" y="6479504"/>
                </a:lnTo>
                <a:lnTo>
                  <a:pt x="13716" y="0"/>
                </a:lnTo>
                <a:lnTo>
                  <a:pt x="0" y="13716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77" name="Teardrop 3"/>
          <p:cNvSpPr/>
          <p:nvPr/>
        </p:nvSpPr>
        <p:spPr>
          <a:xfrm rot="5400000" flipH="1" flipV="1">
            <a:off x="644277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78" name="Teardrop 3"/>
          <p:cNvSpPr/>
          <p:nvPr/>
        </p:nvSpPr>
        <p:spPr>
          <a:xfrm rot="5400000" flipH="1" flipV="1">
            <a:off x="-148774" y="258315"/>
            <a:ext cx="612648" cy="315100"/>
          </a:xfrm>
          <a:custGeom>
            <a:avLst/>
            <a:gdLst/>
            <a:ahLst/>
            <a:cxnLst/>
            <a:rect l="l" t="t" r="r" b="b"/>
            <a:pathLst>
              <a:path w="612648" h="315100">
                <a:moveTo>
                  <a:pt x="239386" y="75670"/>
                </a:moveTo>
                <a:cubicBezTo>
                  <a:pt x="230866" y="67149"/>
                  <a:pt x="224313" y="57406"/>
                  <a:pt x="219944" y="46909"/>
                </a:cubicBezTo>
                <a:cubicBezTo>
                  <a:pt x="207099" y="60107"/>
                  <a:pt x="182914" y="65356"/>
                  <a:pt x="163810" y="64989"/>
                </a:cubicBezTo>
                <a:cubicBezTo>
                  <a:pt x="113791" y="64989"/>
                  <a:pt x="73243" y="105538"/>
                  <a:pt x="73243" y="155556"/>
                </a:cubicBezTo>
                <a:cubicBezTo>
                  <a:pt x="73243" y="179467"/>
                  <a:pt x="82509" y="201213"/>
                  <a:pt x="97830" y="217225"/>
                </a:cubicBezTo>
                <a:close/>
                <a:moveTo>
                  <a:pt x="268191" y="95157"/>
                </a:moveTo>
                <a:cubicBezTo>
                  <a:pt x="257695" y="90787"/>
                  <a:pt x="247952" y="84234"/>
                  <a:pt x="239431" y="75715"/>
                </a:cubicBezTo>
                <a:lnTo>
                  <a:pt x="97875" y="217270"/>
                </a:lnTo>
                <a:cubicBezTo>
                  <a:pt x="113887" y="232591"/>
                  <a:pt x="135634" y="241857"/>
                  <a:pt x="159544" y="241857"/>
                </a:cubicBezTo>
                <a:cubicBezTo>
                  <a:pt x="184553" y="241857"/>
                  <a:pt x="207195" y="231720"/>
                  <a:pt x="223585" y="215331"/>
                </a:cubicBezTo>
                <a:cubicBezTo>
                  <a:pt x="239974" y="198941"/>
                  <a:pt x="250111" y="176299"/>
                  <a:pt x="250111" y="151290"/>
                </a:cubicBezTo>
                <a:cubicBezTo>
                  <a:pt x="249745" y="132187"/>
                  <a:pt x="254994" y="108002"/>
                  <a:pt x="268191" y="95157"/>
                </a:cubicBezTo>
                <a:close/>
                <a:moveTo>
                  <a:pt x="391275" y="232488"/>
                </a:moveTo>
                <a:cubicBezTo>
                  <a:pt x="366688" y="214199"/>
                  <a:pt x="350981" y="184860"/>
                  <a:pt x="350981" y="151853"/>
                </a:cubicBezTo>
                <a:cubicBezTo>
                  <a:pt x="351479" y="125869"/>
                  <a:pt x="347689" y="109892"/>
                  <a:pt x="331337" y="99934"/>
                </a:cubicBezTo>
                <a:cubicBezTo>
                  <a:pt x="315088" y="104415"/>
                  <a:pt x="297874" y="104335"/>
                  <a:pt x="281637" y="99721"/>
                </a:cubicBezTo>
                <a:cubicBezTo>
                  <a:pt x="265010" y="109675"/>
                  <a:pt x="261165" y="125694"/>
                  <a:pt x="261667" y="151853"/>
                </a:cubicBezTo>
                <a:cubicBezTo>
                  <a:pt x="261667" y="179968"/>
                  <a:pt x="250271" y="205421"/>
                  <a:pt x="231846" y="223846"/>
                </a:cubicBezTo>
                <a:lnTo>
                  <a:pt x="221347" y="232509"/>
                </a:lnTo>
                <a:cubicBezTo>
                  <a:pt x="224389" y="249009"/>
                  <a:pt x="232545" y="264623"/>
                  <a:pt x="245300" y="277378"/>
                </a:cubicBezTo>
                <a:cubicBezTo>
                  <a:pt x="262207" y="294285"/>
                  <a:pt x="284136" y="303111"/>
                  <a:pt x="306292" y="303599"/>
                </a:cubicBezTo>
                <a:lnTo>
                  <a:pt x="306292" y="218433"/>
                </a:lnTo>
                <a:lnTo>
                  <a:pt x="306356" y="218433"/>
                </a:lnTo>
                <a:lnTo>
                  <a:pt x="306356" y="303599"/>
                </a:lnTo>
                <a:cubicBezTo>
                  <a:pt x="328512" y="303110"/>
                  <a:pt x="350441" y="294285"/>
                  <a:pt x="367348" y="277378"/>
                </a:cubicBezTo>
                <a:cubicBezTo>
                  <a:pt x="380109" y="264617"/>
                  <a:pt x="388266" y="248996"/>
                  <a:pt x="391275" y="232488"/>
                </a:cubicBezTo>
                <a:close/>
                <a:moveTo>
                  <a:pt x="514773" y="217271"/>
                </a:moveTo>
                <a:lnTo>
                  <a:pt x="373218" y="75716"/>
                </a:lnTo>
                <a:cubicBezTo>
                  <a:pt x="364700" y="84231"/>
                  <a:pt x="354962" y="90781"/>
                  <a:pt x="344508" y="95209"/>
                </a:cubicBezTo>
                <a:cubicBezTo>
                  <a:pt x="357668" y="108066"/>
                  <a:pt x="362903" y="132212"/>
                  <a:pt x="362537" y="151290"/>
                </a:cubicBezTo>
                <a:cubicBezTo>
                  <a:pt x="362537" y="201309"/>
                  <a:pt x="403085" y="241857"/>
                  <a:pt x="453104" y="241857"/>
                </a:cubicBezTo>
                <a:cubicBezTo>
                  <a:pt x="477015" y="241857"/>
                  <a:pt x="498761" y="232592"/>
                  <a:pt x="514773" y="217271"/>
                </a:cubicBezTo>
                <a:close/>
                <a:moveTo>
                  <a:pt x="539405" y="155556"/>
                </a:moveTo>
                <a:cubicBezTo>
                  <a:pt x="539405" y="105538"/>
                  <a:pt x="498856" y="64989"/>
                  <a:pt x="448838" y="64989"/>
                </a:cubicBezTo>
                <a:cubicBezTo>
                  <a:pt x="429760" y="65355"/>
                  <a:pt x="405614" y="60121"/>
                  <a:pt x="392756" y="46961"/>
                </a:cubicBezTo>
                <a:cubicBezTo>
                  <a:pt x="388329" y="57415"/>
                  <a:pt x="381778" y="67153"/>
                  <a:pt x="373263" y="75671"/>
                </a:cubicBezTo>
                <a:lnTo>
                  <a:pt x="514818" y="217225"/>
                </a:lnTo>
                <a:cubicBezTo>
                  <a:pt x="530139" y="201213"/>
                  <a:pt x="539405" y="179467"/>
                  <a:pt x="539405" y="155556"/>
                </a:cubicBezTo>
                <a:close/>
                <a:moveTo>
                  <a:pt x="612648" y="8776"/>
                </a:moveTo>
                <a:cubicBezTo>
                  <a:pt x="612257" y="34030"/>
                  <a:pt x="602326" y="59101"/>
                  <a:pt x="583058" y="78369"/>
                </a:cubicBezTo>
                <a:cubicBezTo>
                  <a:pt x="569890" y="91537"/>
                  <a:pt x="554014" y="100343"/>
                  <a:pt x="537134" y="104416"/>
                </a:cubicBezTo>
                <a:cubicBezTo>
                  <a:pt x="546224" y="119205"/>
                  <a:pt x="551214" y="136643"/>
                  <a:pt x="551214" y="155247"/>
                </a:cubicBezTo>
                <a:cubicBezTo>
                  <a:pt x="551214" y="182497"/>
                  <a:pt x="540509" y="207247"/>
                  <a:pt x="522928" y="225380"/>
                </a:cubicBezTo>
                <a:lnTo>
                  <a:pt x="522928" y="225380"/>
                </a:lnTo>
                <a:cubicBezTo>
                  <a:pt x="504794" y="242961"/>
                  <a:pt x="480044" y="253667"/>
                  <a:pt x="452794" y="253667"/>
                </a:cubicBezTo>
                <a:cubicBezTo>
                  <a:pt x="434191" y="253667"/>
                  <a:pt x="416753" y="248677"/>
                  <a:pt x="401964" y="239586"/>
                </a:cubicBezTo>
                <a:cubicBezTo>
                  <a:pt x="397891" y="256466"/>
                  <a:pt x="389084" y="272342"/>
                  <a:pt x="375917" y="285509"/>
                </a:cubicBezTo>
                <a:cubicBezTo>
                  <a:pt x="356649" y="304778"/>
                  <a:pt x="331578" y="314709"/>
                  <a:pt x="306324" y="315100"/>
                </a:cubicBezTo>
                <a:lnTo>
                  <a:pt x="306324" y="315100"/>
                </a:lnTo>
                <a:cubicBezTo>
                  <a:pt x="281070" y="314709"/>
                  <a:pt x="255999" y="304778"/>
                  <a:pt x="236731" y="285509"/>
                </a:cubicBezTo>
                <a:cubicBezTo>
                  <a:pt x="223570" y="272349"/>
                  <a:pt x="214766" y="256482"/>
                  <a:pt x="210610" y="239626"/>
                </a:cubicBezTo>
                <a:cubicBezTo>
                  <a:pt x="195839" y="248693"/>
                  <a:pt x="178427" y="253666"/>
                  <a:pt x="159854" y="253666"/>
                </a:cubicBezTo>
                <a:cubicBezTo>
                  <a:pt x="132604" y="253666"/>
                  <a:pt x="107854" y="242961"/>
                  <a:pt x="89720" y="225380"/>
                </a:cubicBezTo>
                <a:lnTo>
                  <a:pt x="89720" y="225380"/>
                </a:lnTo>
                <a:cubicBezTo>
                  <a:pt x="72139" y="207247"/>
                  <a:pt x="61434" y="182497"/>
                  <a:pt x="61434" y="155247"/>
                </a:cubicBezTo>
                <a:cubicBezTo>
                  <a:pt x="61434" y="136673"/>
                  <a:pt x="66407" y="119262"/>
                  <a:pt x="75474" y="104490"/>
                </a:cubicBezTo>
                <a:cubicBezTo>
                  <a:pt x="58618" y="100334"/>
                  <a:pt x="42751" y="91530"/>
                  <a:pt x="29591" y="78369"/>
                </a:cubicBezTo>
                <a:cubicBezTo>
                  <a:pt x="10322" y="59101"/>
                  <a:pt x="391" y="34030"/>
                  <a:pt x="0" y="8776"/>
                </a:cubicBezTo>
                <a:lnTo>
                  <a:pt x="0" y="8776"/>
                </a:lnTo>
                <a:lnTo>
                  <a:pt x="1828" y="0"/>
                </a:lnTo>
                <a:lnTo>
                  <a:pt x="13374" y="0"/>
                </a:lnTo>
                <a:cubicBezTo>
                  <a:pt x="11782" y="2802"/>
                  <a:pt x="11567" y="5771"/>
                  <a:pt x="11501" y="8744"/>
                </a:cubicBezTo>
                <a:lnTo>
                  <a:pt x="96667" y="8744"/>
                </a:lnTo>
                <a:lnTo>
                  <a:pt x="96667" y="8808"/>
                </a:lnTo>
                <a:lnTo>
                  <a:pt x="11501" y="8808"/>
                </a:lnTo>
                <a:cubicBezTo>
                  <a:pt x="11989" y="30964"/>
                  <a:pt x="20815" y="52893"/>
                  <a:pt x="37722" y="69800"/>
                </a:cubicBezTo>
                <a:cubicBezTo>
                  <a:pt x="50477" y="82555"/>
                  <a:pt x="66091" y="90711"/>
                  <a:pt x="82591" y="93753"/>
                </a:cubicBezTo>
                <a:cubicBezTo>
                  <a:pt x="100880" y="69151"/>
                  <a:pt x="130228" y="53433"/>
                  <a:pt x="163247" y="53433"/>
                </a:cubicBezTo>
                <a:cubicBezTo>
                  <a:pt x="186137" y="53872"/>
                  <a:pt x="201262" y="50984"/>
                  <a:pt x="211354" y="39116"/>
                </a:cubicBezTo>
                <a:cubicBezTo>
                  <a:pt x="212796" y="37420"/>
                  <a:pt x="214135" y="35542"/>
                  <a:pt x="215380" y="33463"/>
                </a:cubicBezTo>
                <a:lnTo>
                  <a:pt x="215236" y="0"/>
                </a:lnTo>
                <a:lnTo>
                  <a:pt x="223506" y="0"/>
                </a:lnTo>
                <a:cubicBezTo>
                  <a:pt x="219687" y="24354"/>
                  <a:pt x="227777" y="49750"/>
                  <a:pt x="246535" y="68520"/>
                </a:cubicBezTo>
                <a:lnTo>
                  <a:pt x="254763" y="60293"/>
                </a:lnTo>
                <a:cubicBezTo>
                  <a:pt x="254771" y="60299"/>
                  <a:pt x="254778" y="60307"/>
                  <a:pt x="254786" y="60315"/>
                </a:cubicBezTo>
                <a:lnTo>
                  <a:pt x="254808" y="60338"/>
                </a:lnTo>
                <a:lnTo>
                  <a:pt x="246580" y="68565"/>
                </a:lnTo>
                <a:cubicBezTo>
                  <a:pt x="279582" y="101547"/>
                  <a:pt x="333066" y="101547"/>
                  <a:pt x="366068" y="68565"/>
                </a:cubicBezTo>
                <a:lnTo>
                  <a:pt x="357840" y="60338"/>
                </a:lnTo>
                <a:cubicBezTo>
                  <a:pt x="357847" y="60330"/>
                  <a:pt x="357855" y="60322"/>
                  <a:pt x="357862" y="60315"/>
                </a:cubicBezTo>
                <a:lnTo>
                  <a:pt x="357885" y="60293"/>
                </a:lnTo>
                <a:lnTo>
                  <a:pt x="366113" y="68520"/>
                </a:lnTo>
                <a:cubicBezTo>
                  <a:pt x="384871" y="49750"/>
                  <a:pt x="392961" y="24354"/>
                  <a:pt x="389142" y="0"/>
                </a:cubicBezTo>
                <a:lnTo>
                  <a:pt x="397337" y="0"/>
                </a:lnTo>
                <a:cubicBezTo>
                  <a:pt x="401478" y="11094"/>
                  <a:pt x="400548" y="22668"/>
                  <a:pt x="397481" y="33790"/>
                </a:cubicBezTo>
                <a:cubicBezTo>
                  <a:pt x="407439" y="50142"/>
                  <a:pt x="423417" y="53932"/>
                  <a:pt x="449401" y="53433"/>
                </a:cubicBezTo>
                <a:cubicBezTo>
                  <a:pt x="482407" y="53434"/>
                  <a:pt x="511746" y="69140"/>
                  <a:pt x="530035" y="93727"/>
                </a:cubicBezTo>
                <a:cubicBezTo>
                  <a:pt x="546543" y="90718"/>
                  <a:pt x="562165" y="82561"/>
                  <a:pt x="574926" y="69800"/>
                </a:cubicBezTo>
                <a:cubicBezTo>
                  <a:pt x="591833" y="52893"/>
                  <a:pt x="600658" y="30964"/>
                  <a:pt x="601147" y="8808"/>
                </a:cubicBezTo>
                <a:lnTo>
                  <a:pt x="515981" y="8808"/>
                </a:lnTo>
                <a:lnTo>
                  <a:pt x="515981" y="8744"/>
                </a:lnTo>
                <a:lnTo>
                  <a:pt x="601147" y="8744"/>
                </a:lnTo>
                <a:lnTo>
                  <a:pt x="599274" y="0"/>
                </a:lnTo>
                <a:lnTo>
                  <a:pt x="610820" y="0"/>
                </a:lnTo>
                <a:cubicBezTo>
                  <a:pt x="612423" y="2826"/>
                  <a:pt x="612602" y="5800"/>
                  <a:pt x="612648" y="8776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79" name="Teardrop 3"/>
          <p:cNvSpPr/>
          <p:nvPr/>
        </p:nvSpPr>
        <p:spPr>
          <a:xfrm rot="5400000" flipH="1" flipV="1">
            <a:off x="138753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80" name="Teardrop 3"/>
          <p:cNvSpPr/>
          <p:nvPr/>
        </p:nvSpPr>
        <p:spPr>
          <a:xfrm rot="5400000" flipH="1" flipV="1">
            <a:off x="223007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81" name="Teardrop 3"/>
          <p:cNvSpPr/>
          <p:nvPr/>
        </p:nvSpPr>
        <p:spPr>
          <a:xfrm rot="5400000" flipH="1" flipV="1">
            <a:off x="307261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82" name="Teardrop 3"/>
          <p:cNvSpPr/>
          <p:nvPr/>
        </p:nvSpPr>
        <p:spPr>
          <a:xfrm rot="5400000" flipH="1" flipV="1">
            <a:off x="391515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83" name="Teardrop 3"/>
          <p:cNvSpPr/>
          <p:nvPr/>
        </p:nvSpPr>
        <p:spPr>
          <a:xfrm rot="5400000" flipH="1" flipV="1">
            <a:off x="475769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84" name="Teardrop 3"/>
          <p:cNvSpPr/>
          <p:nvPr/>
        </p:nvSpPr>
        <p:spPr>
          <a:xfrm rot="5400000" flipH="1" flipV="1">
            <a:off x="560023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85" name="Teardrop 3"/>
          <p:cNvSpPr/>
          <p:nvPr/>
        </p:nvSpPr>
        <p:spPr>
          <a:xfrm rot="5400000" flipH="1" flipV="1">
            <a:off x="812785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86" name="Teardrop 3"/>
          <p:cNvSpPr/>
          <p:nvPr/>
        </p:nvSpPr>
        <p:spPr>
          <a:xfrm rot="5400000" flipH="1" flipV="1">
            <a:off x="728531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87" name="Teardrop 3"/>
          <p:cNvSpPr/>
          <p:nvPr/>
        </p:nvSpPr>
        <p:spPr>
          <a:xfrm rot="5400000" flipH="1" flipV="1">
            <a:off x="981293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88" name="Teardrop 3"/>
          <p:cNvSpPr/>
          <p:nvPr/>
        </p:nvSpPr>
        <p:spPr>
          <a:xfrm rot="5400000" flipH="1" flipV="1">
            <a:off x="897039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89" name="Teardrop 3"/>
          <p:cNvSpPr/>
          <p:nvPr/>
        </p:nvSpPr>
        <p:spPr>
          <a:xfrm rot="5400000" flipH="1" flipV="1">
            <a:off x="11498011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90" name="Teardrop 3"/>
          <p:cNvSpPr/>
          <p:nvPr/>
        </p:nvSpPr>
        <p:spPr>
          <a:xfrm rot="5400000" flipH="1" flipV="1">
            <a:off x="1065547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91" name="Teardrop 3"/>
          <p:cNvSpPr/>
          <p:nvPr/>
        </p:nvSpPr>
        <p:spPr>
          <a:xfrm rot="5400000" flipH="1" flipV="1">
            <a:off x="54499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92" name="Oval 591"/>
          <p:cNvSpPr/>
          <p:nvPr/>
        </p:nvSpPr>
        <p:spPr>
          <a:xfrm>
            <a:off x="666451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93" name="Oval 167"/>
          <p:cNvSpPr/>
          <p:nvPr/>
        </p:nvSpPr>
        <p:spPr>
          <a:xfrm>
            <a:off x="0" y="331699"/>
            <a:ext cx="93942" cy="4240302"/>
          </a:xfrm>
          <a:custGeom>
            <a:avLst/>
            <a:gdLst/>
            <a:ahLst/>
            <a:cxnLst/>
            <a:rect l="l" t="t" r="r" b="b"/>
            <a:pathLst>
              <a:path w="93942" h="4240302">
                <a:moveTo>
                  <a:pt x="9066" y="4229620"/>
                </a:moveTo>
                <a:cubicBezTo>
                  <a:pt x="23324" y="4229620"/>
                  <a:pt x="36761" y="4233136"/>
                  <a:pt x="48054" y="4240302"/>
                </a:cubicBezTo>
                <a:lnTo>
                  <a:pt x="0" y="4240302"/>
                </a:lnTo>
                <a:lnTo>
                  <a:pt x="0" y="4231451"/>
                </a:lnTo>
                <a:cubicBezTo>
                  <a:pt x="2881" y="4229788"/>
                  <a:pt x="5954" y="4229620"/>
                  <a:pt x="9066" y="4229620"/>
                </a:cubicBezTo>
                <a:close/>
                <a:moveTo>
                  <a:pt x="9066" y="3380947"/>
                </a:moveTo>
                <a:cubicBezTo>
                  <a:pt x="55942" y="3380947"/>
                  <a:pt x="93942" y="3418947"/>
                  <a:pt x="93942" y="3465822"/>
                </a:cubicBezTo>
                <a:cubicBezTo>
                  <a:pt x="93942" y="3512697"/>
                  <a:pt x="55942" y="3550697"/>
                  <a:pt x="9066" y="3550697"/>
                </a:cubicBezTo>
                <a:lnTo>
                  <a:pt x="0" y="3548867"/>
                </a:lnTo>
                <a:lnTo>
                  <a:pt x="0" y="3382777"/>
                </a:lnTo>
                <a:cubicBezTo>
                  <a:pt x="2881" y="3381115"/>
                  <a:pt x="5954" y="3380947"/>
                  <a:pt x="9066" y="3380947"/>
                </a:cubicBezTo>
                <a:close/>
                <a:moveTo>
                  <a:pt x="9066" y="2536768"/>
                </a:moveTo>
                <a:cubicBezTo>
                  <a:pt x="55942" y="2536768"/>
                  <a:pt x="93942" y="2574768"/>
                  <a:pt x="93942" y="2621643"/>
                </a:cubicBezTo>
                <a:cubicBezTo>
                  <a:pt x="93942" y="2668518"/>
                  <a:pt x="55942" y="2706518"/>
                  <a:pt x="9066" y="2706518"/>
                </a:cubicBezTo>
                <a:lnTo>
                  <a:pt x="0" y="2704688"/>
                </a:lnTo>
                <a:lnTo>
                  <a:pt x="0" y="2538598"/>
                </a:lnTo>
                <a:cubicBezTo>
                  <a:pt x="2881" y="2536936"/>
                  <a:pt x="5954" y="2536768"/>
                  <a:pt x="9066" y="2536768"/>
                </a:cubicBezTo>
                <a:close/>
                <a:moveTo>
                  <a:pt x="9066" y="1688095"/>
                </a:moveTo>
                <a:cubicBezTo>
                  <a:pt x="55942" y="1688095"/>
                  <a:pt x="93942" y="1726095"/>
                  <a:pt x="93942" y="1772970"/>
                </a:cubicBezTo>
                <a:cubicBezTo>
                  <a:pt x="93942" y="1819845"/>
                  <a:pt x="55942" y="1857845"/>
                  <a:pt x="9066" y="1857845"/>
                </a:cubicBezTo>
                <a:lnTo>
                  <a:pt x="0" y="1856015"/>
                </a:lnTo>
                <a:lnTo>
                  <a:pt x="0" y="1689925"/>
                </a:lnTo>
                <a:cubicBezTo>
                  <a:pt x="2881" y="1688263"/>
                  <a:pt x="5954" y="1688095"/>
                  <a:pt x="9066" y="1688095"/>
                </a:cubicBezTo>
                <a:close/>
                <a:moveTo>
                  <a:pt x="9066" y="845498"/>
                </a:moveTo>
                <a:cubicBezTo>
                  <a:pt x="55942" y="845498"/>
                  <a:pt x="93942" y="883498"/>
                  <a:pt x="93942" y="930373"/>
                </a:cubicBezTo>
                <a:cubicBezTo>
                  <a:pt x="93942" y="977248"/>
                  <a:pt x="55942" y="1015248"/>
                  <a:pt x="9066" y="1015248"/>
                </a:cubicBezTo>
                <a:lnTo>
                  <a:pt x="0" y="1013418"/>
                </a:lnTo>
                <a:lnTo>
                  <a:pt x="0" y="847328"/>
                </a:lnTo>
                <a:cubicBezTo>
                  <a:pt x="2881" y="845666"/>
                  <a:pt x="5954" y="845498"/>
                  <a:pt x="9066" y="845498"/>
                </a:cubicBezTo>
                <a:close/>
                <a:moveTo>
                  <a:pt x="9066" y="0"/>
                </a:moveTo>
                <a:cubicBezTo>
                  <a:pt x="55942" y="0"/>
                  <a:pt x="93942" y="38000"/>
                  <a:pt x="93942" y="84875"/>
                </a:cubicBezTo>
                <a:cubicBezTo>
                  <a:pt x="93942" y="131750"/>
                  <a:pt x="55942" y="169750"/>
                  <a:pt x="9066" y="169750"/>
                </a:cubicBezTo>
                <a:lnTo>
                  <a:pt x="0" y="167920"/>
                </a:lnTo>
                <a:lnTo>
                  <a:pt x="0" y="1830"/>
                </a:lnTo>
                <a:cubicBezTo>
                  <a:pt x="2881" y="167"/>
                  <a:pt x="5954" y="0"/>
                  <a:pt x="906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94" name="Oval 593"/>
          <p:cNvSpPr/>
          <p:nvPr/>
        </p:nvSpPr>
        <p:spPr>
          <a:xfrm>
            <a:off x="76673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95" name="Oval 594"/>
          <p:cNvSpPr/>
          <p:nvPr/>
        </p:nvSpPr>
        <p:spPr>
          <a:xfrm>
            <a:off x="160927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96" name="Oval 595"/>
          <p:cNvSpPr/>
          <p:nvPr/>
        </p:nvSpPr>
        <p:spPr>
          <a:xfrm>
            <a:off x="245181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97" name="Oval 596"/>
          <p:cNvSpPr/>
          <p:nvPr/>
        </p:nvSpPr>
        <p:spPr>
          <a:xfrm>
            <a:off x="329435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98" name="Oval 597"/>
          <p:cNvSpPr/>
          <p:nvPr/>
        </p:nvSpPr>
        <p:spPr>
          <a:xfrm>
            <a:off x="413689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99" name="Oval 598"/>
          <p:cNvSpPr/>
          <p:nvPr/>
        </p:nvSpPr>
        <p:spPr>
          <a:xfrm>
            <a:off x="497943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00" name="Oval 599"/>
          <p:cNvSpPr/>
          <p:nvPr/>
        </p:nvSpPr>
        <p:spPr>
          <a:xfrm>
            <a:off x="582197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01" name="Oval 600"/>
          <p:cNvSpPr/>
          <p:nvPr/>
        </p:nvSpPr>
        <p:spPr>
          <a:xfrm>
            <a:off x="834959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02" name="Oval 601"/>
          <p:cNvSpPr/>
          <p:nvPr/>
        </p:nvSpPr>
        <p:spPr>
          <a:xfrm>
            <a:off x="750705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03" name="Oval 602"/>
          <p:cNvSpPr/>
          <p:nvPr/>
        </p:nvSpPr>
        <p:spPr>
          <a:xfrm>
            <a:off x="1003467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04" name="Oval 603"/>
          <p:cNvSpPr/>
          <p:nvPr/>
        </p:nvSpPr>
        <p:spPr>
          <a:xfrm>
            <a:off x="919213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05" name="Oval 604"/>
          <p:cNvSpPr/>
          <p:nvPr/>
        </p:nvSpPr>
        <p:spPr>
          <a:xfrm>
            <a:off x="11719750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06" name="Oval 605"/>
          <p:cNvSpPr/>
          <p:nvPr/>
        </p:nvSpPr>
        <p:spPr>
          <a:xfrm>
            <a:off x="1087721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07" name="Teardrop 3"/>
          <p:cNvSpPr/>
          <p:nvPr/>
        </p:nvSpPr>
        <p:spPr>
          <a:xfrm rot="5400000" flipH="1" flipV="1">
            <a:off x="602118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08" name="Teardrop 3"/>
          <p:cNvSpPr/>
          <p:nvPr/>
        </p:nvSpPr>
        <p:spPr>
          <a:xfrm rot="5400000" flipH="1" flipV="1">
            <a:off x="96594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09" name="Teardrop 3"/>
          <p:cNvSpPr/>
          <p:nvPr/>
        </p:nvSpPr>
        <p:spPr>
          <a:xfrm rot="5400000" flipH="1" flipV="1">
            <a:off x="180848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10" name="Teardrop 3"/>
          <p:cNvSpPr/>
          <p:nvPr/>
        </p:nvSpPr>
        <p:spPr>
          <a:xfrm rot="5400000" flipH="1" flipV="1">
            <a:off x="265102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11" name="Teardrop 3"/>
          <p:cNvSpPr/>
          <p:nvPr/>
        </p:nvSpPr>
        <p:spPr>
          <a:xfrm rot="5400000" flipH="1" flipV="1">
            <a:off x="349356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12" name="Teardrop 3"/>
          <p:cNvSpPr/>
          <p:nvPr/>
        </p:nvSpPr>
        <p:spPr>
          <a:xfrm rot="5400000" flipH="1" flipV="1">
            <a:off x="433610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13" name="Teardrop 3"/>
          <p:cNvSpPr/>
          <p:nvPr/>
        </p:nvSpPr>
        <p:spPr>
          <a:xfrm rot="5400000" flipH="1" flipV="1">
            <a:off x="517864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14" name="Teardrop 3"/>
          <p:cNvSpPr/>
          <p:nvPr/>
        </p:nvSpPr>
        <p:spPr>
          <a:xfrm rot="5400000" flipH="1" flipV="1">
            <a:off x="770626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15" name="Teardrop 3"/>
          <p:cNvSpPr/>
          <p:nvPr/>
        </p:nvSpPr>
        <p:spPr>
          <a:xfrm rot="5400000" flipH="1" flipV="1">
            <a:off x="686372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16" name="Teardrop 3"/>
          <p:cNvSpPr/>
          <p:nvPr/>
        </p:nvSpPr>
        <p:spPr>
          <a:xfrm rot="5400000" flipH="1" flipV="1">
            <a:off x="939134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17" name="Teardrop 3"/>
          <p:cNvSpPr/>
          <p:nvPr/>
        </p:nvSpPr>
        <p:spPr>
          <a:xfrm rot="5400000" flipH="1" flipV="1">
            <a:off x="854880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18" name="Teardrop 3"/>
          <p:cNvSpPr/>
          <p:nvPr/>
        </p:nvSpPr>
        <p:spPr>
          <a:xfrm rot="5400000" flipH="1" flipV="1">
            <a:off x="11076421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19" name="Teardrop 3"/>
          <p:cNvSpPr/>
          <p:nvPr/>
        </p:nvSpPr>
        <p:spPr>
          <a:xfrm rot="5400000" flipH="1" flipV="1">
            <a:off x="1023388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20" name="Teardrop 3"/>
          <p:cNvSpPr/>
          <p:nvPr/>
        </p:nvSpPr>
        <p:spPr>
          <a:xfrm rot="5400000" flipH="1" flipV="1">
            <a:off x="12340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21" name="Teardrop 3"/>
          <p:cNvSpPr/>
          <p:nvPr/>
        </p:nvSpPr>
        <p:spPr>
          <a:xfrm rot="5400000" flipH="1" flipV="1">
            <a:off x="11760003" y="685578"/>
            <a:ext cx="595780" cy="268215"/>
          </a:xfrm>
          <a:custGeom>
            <a:avLst/>
            <a:gdLst/>
            <a:ahLst/>
            <a:cxnLst/>
            <a:rect l="l" t="t" r="r" b="b"/>
            <a:pathLst>
              <a:path w="595780" h="268215">
                <a:moveTo>
                  <a:pt x="230951" y="239431"/>
                </a:moveTo>
                <a:lnTo>
                  <a:pt x="89396" y="97876"/>
                </a:lnTo>
                <a:cubicBezTo>
                  <a:pt x="74075" y="113887"/>
                  <a:pt x="64809" y="135634"/>
                  <a:pt x="64809" y="159544"/>
                </a:cubicBezTo>
                <a:cubicBezTo>
                  <a:pt x="64809" y="209563"/>
                  <a:pt x="105357" y="250112"/>
                  <a:pt x="155376" y="250112"/>
                </a:cubicBezTo>
                <a:cubicBezTo>
                  <a:pt x="174454" y="249746"/>
                  <a:pt x="198601" y="254980"/>
                  <a:pt x="211458" y="268141"/>
                </a:cubicBezTo>
                <a:cubicBezTo>
                  <a:pt x="215885" y="257686"/>
                  <a:pt x="222436" y="247948"/>
                  <a:pt x="230951" y="239431"/>
                </a:cubicBezTo>
                <a:close/>
                <a:moveTo>
                  <a:pt x="259706" y="219892"/>
                </a:moveTo>
                <a:cubicBezTo>
                  <a:pt x="246546" y="207035"/>
                  <a:pt x="241311" y="182889"/>
                  <a:pt x="241677" y="163811"/>
                </a:cubicBezTo>
                <a:cubicBezTo>
                  <a:pt x="241677" y="113792"/>
                  <a:pt x="201129" y="73244"/>
                  <a:pt x="151110" y="73244"/>
                </a:cubicBezTo>
                <a:cubicBezTo>
                  <a:pt x="127200" y="73244"/>
                  <a:pt x="105453" y="82510"/>
                  <a:pt x="89441" y="97831"/>
                </a:cubicBezTo>
                <a:lnTo>
                  <a:pt x="230996" y="239386"/>
                </a:lnTo>
                <a:cubicBezTo>
                  <a:pt x="239514" y="230871"/>
                  <a:pt x="249252" y="224320"/>
                  <a:pt x="259706" y="219892"/>
                </a:cubicBezTo>
                <a:close/>
                <a:moveTo>
                  <a:pt x="382868" y="82592"/>
                </a:moveTo>
                <a:cubicBezTo>
                  <a:pt x="379825" y="66091"/>
                  <a:pt x="371670" y="50477"/>
                  <a:pt x="358914" y="37722"/>
                </a:cubicBezTo>
                <a:cubicBezTo>
                  <a:pt x="342007" y="20815"/>
                  <a:pt x="320078" y="11989"/>
                  <a:pt x="297922" y="11501"/>
                </a:cubicBezTo>
                <a:lnTo>
                  <a:pt x="297922" y="96667"/>
                </a:lnTo>
                <a:lnTo>
                  <a:pt x="297858" y="96667"/>
                </a:lnTo>
                <a:lnTo>
                  <a:pt x="297858" y="11501"/>
                </a:lnTo>
                <a:cubicBezTo>
                  <a:pt x="275703" y="11990"/>
                  <a:pt x="253773" y="20815"/>
                  <a:pt x="236866" y="37722"/>
                </a:cubicBezTo>
                <a:cubicBezTo>
                  <a:pt x="224105" y="50483"/>
                  <a:pt x="215948" y="66105"/>
                  <a:pt x="212939" y="82613"/>
                </a:cubicBezTo>
                <a:cubicBezTo>
                  <a:pt x="237526" y="100902"/>
                  <a:pt x="253233" y="130241"/>
                  <a:pt x="253233" y="163248"/>
                </a:cubicBezTo>
                <a:cubicBezTo>
                  <a:pt x="252735" y="189232"/>
                  <a:pt x="256525" y="205210"/>
                  <a:pt x="272877" y="215167"/>
                </a:cubicBezTo>
                <a:cubicBezTo>
                  <a:pt x="289126" y="210687"/>
                  <a:pt x="306340" y="210767"/>
                  <a:pt x="322577" y="215380"/>
                </a:cubicBezTo>
                <a:cubicBezTo>
                  <a:pt x="324655" y="214136"/>
                  <a:pt x="326534" y="212797"/>
                  <a:pt x="328229" y="211355"/>
                </a:cubicBezTo>
                <a:cubicBezTo>
                  <a:pt x="340097" y="201263"/>
                  <a:pt x="342986" y="186138"/>
                  <a:pt x="342547" y="163248"/>
                </a:cubicBezTo>
                <a:cubicBezTo>
                  <a:pt x="342547" y="130228"/>
                  <a:pt x="358265" y="100880"/>
                  <a:pt x="382868" y="82592"/>
                </a:cubicBezTo>
                <a:close/>
                <a:moveTo>
                  <a:pt x="506339" y="97830"/>
                </a:moveTo>
                <a:cubicBezTo>
                  <a:pt x="490327" y="82509"/>
                  <a:pt x="468581" y="73244"/>
                  <a:pt x="444670" y="73244"/>
                </a:cubicBezTo>
                <a:cubicBezTo>
                  <a:pt x="394651" y="73244"/>
                  <a:pt x="354103" y="113792"/>
                  <a:pt x="354103" y="163811"/>
                </a:cubicBezTo>
                <a:cubicBezTo>
                  <a:pt x="354469" y="182914"/>
                  <a:pt x="349220" y="207099"/>
                  <a:pt x="336023" y="219944"/>
                </a:cubicBezTo>
                <a:cubicBezTo>
                  <a:pt x="346519" y="224314"/>
                  <a:pt x="356263" y="230867"/>
                  <a:pt x="364783" y="239386"/>
                </a:cubicBezTo>
                <a:close/>
                <a:moveTo>
                  <a:pt x="530971" y="159544"/>
                </a:moveTo>
                <a:cubicBezTo>
                  <a:pt x="530971" y="135634"/>
                  <a:pt x="521705" y="113887"/>
                  <a:pt x="506384" y="97876"/>
                </a:cubicBezTo>
                <a:lnTo>
                  <a:pt x="364828" y="239431"/>
                </a:lnTo>
                <a:cubicBezTo>
                  <a:pt x="373348" y="247952"/>
                  <a:pt x="379901" y="257695"/>
                  <a:pt x="384270" y="268192"/>
                </a:cubicBezTo>
                <a:cubicBezTo>
                  <a:pt x="397115" y="254994"/>
                  <a:pt x="421300" y="249745"/>
                  <a:pt x="440404" y="250111"/>
                </a:cubicBezTo>
                <a:cubicBezTo>
                  <a:pt x="465413" y="250112"/>
                  <a:pt x="488055" y="239974"/>
                  <a:pt x="504444" y="223585"/>
                </a:cubicBezTo>
                <a:cubicBezTo>
                  <a:pt x="520834" y="207196"/>
                  <a:pt x="530971" y="184554"/>
                  <a:pt x="530971" y="159544"/>
                </a:cubicBezTo>
                <a:close/>
                <a:moveTo>
                  <a:pt x="595780" y="268215"/>
                </a:moveTo>
                <a:lnTo>
                  <a:pt x="581969" y="268215"/>
                </a:lnTo>
                <a:cubicBezTo>
                  <a:pt x="578743" y="259654"/>
                  <a:pt x="573266" y="252074"/>
                  <a:pt x="566492" y="245300"/>
                </a:cubicBezTo>
                <a:cubicBezTo>
                  <a:pt x="553737" y="232545"/>
                  <a:pt x="538123" y="224389"/>
                  <a:pt x="521623" y="221347"/>
                </a:cubicBezTo>
                <a:cubicBezTo>
                  <a:pt x="519174" y="225205"/>
                  <a:pt x="516174" y="228633"/>
                  <a:pt x="512960" y="231847"/>
                </a:cubicBezTo>
                <a:cubicBezTo>
                  <a:pt x="494535" y="250272"/>
                  <a:pt x="469082" y="261667"/>
                  <a:pt x="440967" y="261667"/>
                </a:cubicBezTo>
                <a:cubicBezTo>
                  <a:pt x="425629" y="261373"/>
                  <a:pt x="413777" y="262574"/>
                  <a:pt x="405186" y="268215"/>
                </a:cubicBezTo>
                <a:lnTo>
                  <a:pt x="372038" y="268215"/>
                </a:lnTo>
                <a:cubicBezTo>
                  <a:pt x="369178" y="260078"/>
                  <a:pt x="364042" y="252948"/>
                  <a:pt x="357679" y="246581"/>
                </a:cubicBezTo>
                <a:lnTo>
                  <a:pt x="349451" y="254808"/>
                </a:lnTo>
                <a:lnTo>
                  <a:pt x="349428" y="254786"/>
                </a:lnTo>
                <a:cubicBezTo>
                  <a:pt x="349421" y="254779"/>
                  <a:pt x="349413" y="254771"/>
                  <a:pt x="349406" y="254763"/>
                </a:cubicBezTo>
                <a:lnTo>
                  <a:pt x="357634" y="246536"/>
                </a:lnTo>
                <a:cubicBezTo>
                  <a:pt x="324632" y="213554"/>
                  <a:pt x="271148" y="213554"/>
                  <a:pt x="238147" y="246536"/>
                </a:cubicBezTo>
                <a:lnTo>
                  <a:pt x="246374" y="254763"/>
                </a:lnTo>
                <a:cubicBezTo>
                  <a:pt x="246367" y="254771"/>
                  <a:pt x="246359" y="254779"/>
                  <a:pt x="246352" y="254786"/>
                </a:cubicBezTo>
                <a:cubicBezTo>
                  <a:pt x="246344" y="254794"/>
                  <a:pt x="246337" y="254801"/>
                  <a:pt x="246329" y="254808"/>
                </a:cubicBezTo>
                <a:lnTo>
                  <a:pt x="238101" y="246581"/>
                </a:lnTo>
                <a:lnTo>
                  <a:pt x="223742" y="268215"/>
                </a:lnTo>
                <a:lnTo>
                  <a:pt x="190546" y="268215"/>
                </a:lnTo>
                <a:cubicBezTo>
                  <a:pt x="181969" y="262570"/>
                  <a:pt x="170130" y="261374"/>
                  <a:pt x="154813" y="261668"/>
                </a:cubicBezTo>
                <a:cubicBezTo>
                  <a:pt x="121806" y="261668"/>
                  <a:pt x="92467" y="245961"/>
                  <a:pt x="74178" y="221373"/>
                </a:cubicBezTo>
                <a:cubicBezTo>
                  <a:pt x="57671" y="224382"/>
                  <a:pt x="42049" y="232539"/>
                  <a:pt x="29288" y="245300"/>
                </a:cubicBezTo>
                <a:lnTo>
                  <a:pt x="13811" y="268215"/>
                </a:lnTo>
                <a:lnTo>
                  <a:pt x="0" y="268215"/>
                </a:lnTo>
                <a:cubicBezTo>
                  <a:pt x="4705" y="256723"/>
                  <a:pt x="11839" y="246048"/>
                  <a:pt x="21157" y="236731"/>
                </a:cubicBezTo>
                <a:cubicBezTo>
                  <a:pt x="34324" y="223564"/>
                  <a:pt x="50200" y="214757"/>
                  <a:pt x="67080" y="210684"/>
                </a:cubicBezTo>
                <a:cubicBezTo>
                  <a:pt x="57989" y="195895"/>
                  <a:pt x="53000" y="178457"/>
                  <a:pt x="53000" y="159854"/>
                </a:cubicBezTo>
                <a:cubicBezTo>
                  <a:pt x="53000" y="132604"/>
                  <a:pt x="63705" y="107854"/>
                  <a:pt x="81286" y="89721"/>
                </a:cubicBezTo>
                <a:lnTo>
                  <a:pt x="81286" y="89721"/>
                </a:lnTo>
                <a:cubicBezTo>
                  <a:pt x="99420" y="72140"/>
                  <a:pt x="124170" y="61435"/>
                  <a:pt x="151420" y="61435"/>
                </a:cubicBezTo>
                <a:cubicBezTo>
                  <a:pt x="170023" y="61435"/>
                  <a:pt x="187461" y="66424"/>
                  <a:pt x="202250" y="75515"/>
                </a:cubicBezTo>
                <a:cubicBezTo>
                  <a:pt x="206323" y="58635"/>
                  <a:pt x="215130" y="42758"/>
                  <a:pt x="228297" y="29591"/>
                </a:cubicBezTo>
                <a:cubicBezTo>
                  <a:pt x="247566" y="10322"/>
                  <a:pt x="272636" y="391"/>
                  <a:pt x="297890" y="0"/>
                </a:cubicBezTo>
                <a:lnTo>
                  <a:pt x="297890" y="0"/>
                </a:lnTo>
                <a:cubicBezTo>
                  <a:pt x="323144" y="391"/>
                  <a:pt x="348215" y="10322"/>
                  <a:pt x="367484" y="29591"/>
                </a:cubicBezTo>
                <a:cubicBezTo>
                  <a:pt x="380644" y="42751"/>
                  <a:pt x="389448" y="58618"/>
                  <a:pt x="393604" y="75474"/>
                </a:cubicBezTo>
                <a:cubicBezTo>
                  <a:pt x="408376" y="66408"/>
                  <a:pt x="425787" y="61434"/>
                  <a:pt x="444360" y="61434"/>
                </a:cubicBezTo>
                <a:cubicBezTo>
                  <a:pt x="471610" y="61434"/>
                  <a:pt x="496360" y="72140"/>
                  <a:pt x="514494" y="89721"/>
                </a:cubicBezTo>
                <a:cubicBezTo>
                  <a:pt x="532075" y="107854"/>
                  <a:pt x="542780" y="132604"/>
                  <a:pt x="542780" y="159854"/>
                </a:cubicBezTo>
                <a:cubicBezTo>
                  <a:pt x="542780" y="178427"/>
                  <a:pt x="537807" y="195839"/>
                  <a:pt x="528740" y="210610"/>
                </a:cubicBezTo>
                <a:cubicBezTo>
                  <a:pt x="545596" y="214766"/>
                  <a:pt x="561463" y="223570"/>
                  <a:pt x="574624" y="236731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22" name="Oval 621"/>
          <p:cNvSpPr/>
          <p:nvPr/>
        </p:nvSpPr>
        <p:spPr>
          <a:xfrm>
            <a:off x="708665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23" name="Oval 622"/>
          <p:cNvSpPr/>
          <p:nvPr/>
        </p:nvSpPr>
        <p:spPr>
          <a:xfrm>
            <a:off x="34633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24" name="Oval 623"/>
          <p:cNvSpPr/>
          <p:nvPr/>
        </p:nvSpPr>
        <p:spPr>
          <a:xfrm>
            <a:off x="118887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25" name="Oval 624"/>
          <p:cNvSpPr/>
          <p:nvPr/>
        </p:nvSpPr>
        <p:spPr>
          <a:xfrm>
            <a:off x="203141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26" name="Oval 625"/>
          <p:cNvSpPr/>
          <p:nvPr/>
        </p:nvSpPr>
        <p:spPr>
          <a:xfrm>
            <a:off x="287395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27" name="Oval 626"/>
          <p:cNvSpPr/>
          <p:nvPr/>
        </p:nvSpPr>
        <p:spPr>
          <a:xfrm>
            <a:off x="371649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28" name="Oval 627"/>
          <p:cNvSpPr/>
          <p:nvPr/>
        </p:nvSpPr>
        <p:spPr>
          <a:xfrm>
            <a:off x="455903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29" name="Oval 628"/>
          <p:cNvSpPr/>
          <p:nvPr/>
        </p:nvSpPr>
        <p:spPr>
          <a:xfrm>
            <a:off x="540157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30" name="Oval 629"/>
          <p:cNvSpPr/>
          <p:nvPr/>
        </p:nvSpPr>
        <p:spPr>
          <a:xfrm>
            <a:off x="624411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31" name="Oval 630"/>
          <p:cNvSpPr/>
          <p:nvPr/>
        </p:nvSpPr>
        <p:spPr>
          <a:xfrm>
            <a:off x="877173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32" name="Oval 631"/>
          <p:cNvSpPr/>
          <p:nvPr/>
        </p:nvSpPr>
        <p:spPr>
          <a:xfrm>
            <a:off x="792919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33" name="Oval 632"/>
          <p:cNvSpPr/>
          <p:nvPr/>
        </p:nvSpPr>
        <p:spPr>
          <a:xfrm>
            <a:off x="1045681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34" name="Oval 633"/>
          <p:cNvSpPr/>
          <p:nvPr/>
        </p:nvSpPr>
        <p:spPr>
          <a:xfrm>
            <a:off x="961427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35" name="Oval 860"/>
          <p:cNvSpPr/>
          <p:nvPr/>
        </p:nvSpPr>
        <p:spPr>
          <a:xfrm>
            <a:off x="12141892" y="758852"/>
            <a:ext cx="50109" cy="3538433"/>
          </a:xfrm>
          <a:custGeom>
            <a:avLst/>
            <a:gdLst/>
            <a:ahLst/>
            <a:cxnLst/>
            <a:rect l="l" t="t" r="r" b="b"/>
            <a:pathLst>
              <a:path w="50109" h="3538433">
                <a:moveTo>
                  <a:pt x="50109" y="3384355"/>
                </a:moveTo>
                <a:lnTo>
                  <a:pt x="50109" y="3538433"/>
                </a:lnTo>
                <a:cubicBezTo>
                  <a:pt x="20497" y="3525461"/>
                  <a:pt x="0" y="3495821"/>
                  <a:pt x="0" y="3461394"/>
                </a:cubicBezTo>
                <a:cubicBezTo>
                  <a:pt x="0" y="3426967"/>
                  <a:pt x="20497" y="3397327"/>
                  <a:pt x="50109" y="3384355"/>
                </a:cubicBezTo>
                <a:close/>
                <a:moveTo>
                  <a:pt x="50109" y="2538350"/>
                </a:moveTo>
                <a:lnTo>
                  <a:pt x="50109" y="2692428"/>
                </a:lnTo>
                <a:cubicBezTo>
                  <a:pt x="20497" y="2679456"/>
                  <a:pt x="0" y="2649816"/>
                  <a:pt x="0" y="2615389"/>
                </a:cubicBezTo>
                <a:cubicBezTo>
                  <a:pt x="0" y="2580962"/>
                  <a:pt x="20497" y="2551322"/>
                  <a:pt x="50109" y="2538350"/>
                </a:cubicBezTo>
                <a:close/>
                <a:moveTo>
                  <a:pt x="50109" y="1688095"/>
                </a:moveTo>
                <a:lnTo>
                  <a:pt x="50109" y="1842173"/>
                </a:lnTo>
                <a:cubicBezTo>
                  <a:pt x="20497" y="1829201"/>
                  <a:pt x="0" y="1799561"/>
                  <a:pt x="0" y="1765134"/>
                </a:cubicBezTo>
                <a:cubicBezTo>
                  <a:pt x="0" y="1730707"/>
                  <a:pt x="20497" y="1701067"/>
                  <a:pt x="50109" y="1688095"/>
                </a:cubicBezTo>
                <a:close/>
                <a:moveTo>
                  <a:pt x="50109" y="845498"/>
                </a:moveTo>
                <a:lnTo>
                  <a:pt x="50109" y="999576"/>
                </a:lnTo>
                <a:cubicBezTo>
                  <a:pt x="20497" y="986604"/>
                  <a:pt x="0" y="956964"/>
                  <a:pt x="0" y="922537"/>
                </a:cubicBezTo>
                <a:cubicBezTo>
                  <a:pt x="0" y="888110"/>
                  <a:pt x="20497" y="858470"/>
                  <a:pt x="50109" y="845498"/>
                </a:cubicBezTo>
                <a:close/>
                <a:moveTo>
                  <a:pt x="50109" y="0"/>
                </a:moveTo>
                <a:lnTo>
                  <a:pt x="50109" y="154078"/>
                </a:lnTo>
                <a:cubicBezTo>
                  <a:pt x="20497" y="141106"/>
                  <a:pt x="0" y="111466"/>
                  <a:pt x="0" y="77039"/>
                </a:cubicBezTo>
                <a:cubicBezTo>
                  <a:pt x="0" y="42612"/>
                  <a:pt x="20497" y="12972"/>
                  <a:pt x="5010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36" name="Oval 635"/>
          <p:cNvSpPr/>
          <p:nvPr/>
        </p:nvSpPr>
        <p:spPr>
          <a:xfrm>
            <a:off x="1129935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37" name="Teardrop 3"/>
          <p:cNvSpPr/>
          <p:nvPr/>
        </p:nvSpPr>
        <p:spPr>
          <a:xfrm rot="5400000" flipH="1" flipV="1">
            <a:off x="617401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2"/>
                </a:moveTo>
                <a:cubicBezTo>
                  <a:pt x="210766" y="314775"/>
                  <a:pt x="210686" y="297561"/>
                  <a:pt x="215167" y="281312"/>
                </a:cubicBezTo>
                <a:cubicBezTo>
                  <a:pt x="205209" y="264960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3"/>
                  <a:pt x="50483" y="232539"/>
                  <a:pt x="37722" y="245300"/>
                </a:cubicBezTo>
                <a:cubicBezTo>
                  <a:pt x="20815" y="262208"/>
                  <a:pt x="11990" y="284137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4"/>
                  <a:pt x="66091" y="388259"/>
                  <a:pt x="82591" y="391302"/>
                </a:cubicBezTo>
                <a:cubicBezTo>
                  <a:pt x="100880" y="366700"/>
                  <a:pt x="130228" y="350982"/>
                  <a:pt x="163247" y="350982"/>
                </a:cubicBezTo>
                <a:cubicBezTo>
                  <a:pt x="186137" y="351421"/>
                  <a:pt x="201262" y="348532"/>
                  <a:pt x="211354" y="336664"/>
                </a:cubicBezTo>
                <a:cubicBezTo>
                  <a:pt x="212796" y="334969"/>
                  <a:pt x="214135" y="333090"/>
                  <a:pt x="215380" y="331012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8"/>
                  <a:pt x="73243" y="135634"/>
                  <a:pt x="73243" y="159545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7"/>
                  <a:pt x="230870" y="247949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8"/>
                </a:cubicBezTo>
                <a:cubicBezTo>
                  <a:pt x="113791" y="362537"/>
                  <a:pt x="73243" y="403086"/>
                  <a:pt x="73243" y="453105"/>
                </a:cubicBezTo>
                <a:cubicBezTo>
                  <a:pt x="73243" y="477015"/>
                  <a:pt x="82509" y="498762"/>
                  <a:pt x="97830" y="514773"/>
                </a:cubicBezTo>
                <a:close/>
                <a:moveTo>
                  <a:pt x="268140" y="219893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3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3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9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8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8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4"/>
                  <a:pt x="224382" y="66106"/>
                  <a:pt x="221373" y="82614"/>
                </a:cubicBezTo>
                <a:cubicBezTo>
                  <a:pt x="245960" y="100903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8"/>
                </a:cubicBezTo>
                <a:lnTo>
                  <a:pt x="306986" y="215277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2"/>
                  <a:pt x="254793" y="254779"/>
                  <a:pt x="254786" y="254787"/>
                </a:cubicBezTo>
                <a:cubicBezTo>
                  <a:pt x="254778" y="254794"/>
                  <a:pt x="254771" y="254802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8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4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4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2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1"/>
                  <a:pt x="306546" y="612645"/>
                  <a:pt x="306324" y="612648"/>
                </a:cubicBezTo>
                <a:cubicBezTo>
                  <a:pt x="281070" y="612257"/>
                  <a:pt x="255999" y="602326"/>
                  <a:pt x="236731" y="583058"/>
                </a:cubicBezTo>
                <a:cubicBezTo>
                  <a:pt x="223570" y="569897"/>
                  <a:pt x="214766" y="554031"/>
                  <a:pt x="210610" y="537175"/>
                </a:cubicBezTo>
                <a:cubicBezTo>
                  <a:pt x="195839" y="546241"/>
                  <a:pt x="178427" y="551215"/>
                  <a:pt x="159854" y="551215"/>
                </a:cubicBezTo>
                <a:cubicBezTo>
                  <a:pt x="132604" y="551215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2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8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6000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6"/>
                  <a:pt x="61434" y="178458"/>
                  <a:pt x="61434" y="159855"/>
                </a:cubicBezTo>
                <a:cubicBezTo>
                  <a:pt x="61434" y="132604"/>
                  <a:pt x="72139" y="107855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38" name="Teardrop 3"/>
          <p:cNvSpPr/>
          <p:nvPr/>
        </p:nvSpPr>
        <p:spPr>
          <a:xfrm rot="5400000" flipH="1" flipV="1">
            <a:off x="111877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1"/>
                </a:moveTo>
                <a:cubicBezTo>
                  <a:pt x="210766" y="314774"/>
                  <a:pt x="210686" y="297561"/>
                  <a:pt x="215167" y="281312"/>
                </a:cubicBezTo>
                <a:cubicBezTo>
                  <a:pt x="205209" y="264959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3"/>
                  <a:pt x="50483" y="232539"/>
                  <a:pt x="37722" y="245300"/>
                </a:cubicBezTo>
                <a:cubicBezTo>
                  <a:pt x="20815" y="262208"/>
                  <a:pt x="11990" y="284137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4"/>
                  <a:pt x="66091" y="388259"/>
                  <a:pt x="82591" y="391301"/>
                </a:cubicBezTo>
                <a:cubicBezTo>
                  <a:pt x="100880" y="366699"/>
                  <a:pt x="130228" y="350981"/>
                  <a:pt x="163247" y="350981"/>
                </a:cubicBezTo>
                <a:cubicBezTo>
                  <a:pt x="186137" y="351421"/>
                  <a:pt x="201262" y="348532"/>
                  <a:pt x="211354" y="336664"/>
                </a:cubicBezTo>
                <a:cubicBezTo>
                  <a:pt x="212796" y="334968"/>
                  <a:pt x="214135" y="333090"/>
                  <a:pt x="215380" y="331011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8"/>
                  <a:pt x="73243" y="135634"/>
                  <a:pt x="73243" y="159544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7"/>
                  <a:pt x="230870" y="247948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7"/>
                </a:cubicBezTo>
                <a:cubicBezTo>
                  <a:pt x="113791" y="362537"/>
                  <a:pt x="73243" y="403086"/>
                  <a:pt x="73243" y="453104"/>
                </a:cubicBezTo>
                <a:cubicBezTo>
                  <a:pt x="73243" y="477015"/>
                  <a:pt x="82509" y="498761"/>
                  <a:pt x="97830" y="514773"/>
                </a:cubicBezTo>
                <a:close/>
                <a:moveTo>
                  <a:pt x="268140" y="219892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2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2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9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7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7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3"/>
                  <a:pt x="224382" y="66105"/>
                  <a:pt x="221373" y="82614"/>
                </a:cubicBezTo>
                <a:cubicBezTo>
                  <a:pt x="245960" y="100902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7"/>
                </a:cubicBezTo>
                <a:lnTo>
                  <a:pt x="306986" y="215277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1"/>
                  <a:pt x="254793" y="254779"/>
                  <a:pt x="254786" y="254786"/>
                </a:cubicBezTo>
                <a:cubicBezTo>
                  <a:pt x="254778" y="254794"/>
                  <a:pt x="254771" y="254801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8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3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3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1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0"/>
                  <a:pt x="306546" y="612644"/>
                  <a:pt x="306324" y="612648"/>
                </a:cubicBezTo>
                <a:lnTo>
                  <a:pt x="306324" y="612648"/>
                </a:lnTo>
                <a:cubicBezTo>
                  <a:pt x="281070" y="612257"/>
                  <a:pt x="255999" y="602326"/>
                  <a:pt x="236731" y="583058"/>
                </a:cubicBezTo>
                <a:cubicBezTo>
                  <a:pt x="223570" y="569897"/>
                  <a:pt x="214766" y="554030"/>
                  <a:pt x="210610" y="537174"/>
                </a:cubicBezTo>
                <a:cubicBezTo>
                  <a:pt x="195839" y="546241"/>
                  <a:pt x="178427" y="551214"/>
                  <a:pt x="159854" y="551214"/>
                </a:cubicBezTo>
                <a:cubicBezTo>
                  <a:pt x="132604" y="551214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1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8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5999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5"/>
                  <a:pt x="61434" y="178457"/>
                  <a:pt x="61434" y="159854"/>
                </a:cubicBezTo>
                <a:cubicBezTo>
                  <a:pt x="61434" y="132604"/>
                  <a:pt x="72139" y="107854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39" name="Teardrop 3"/>
          <p:cNvSpPr/>
          <p:nvPr/>
        </p:nvSpPr>
        <p:spPr>
          <a:xfrm rot="5400000" flipH="1" flipV="1">
            <a:off x="196131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1"/>
                </a:moveTo>
                <a:cubicBezTo>
                  <a:pt x="210766" y="314774"/>
                  <a:pt x="210686" y="297561"/>
                  <a:pt x="215167" y="281312"/>
                </a:cubicBezTo>
                <a:cubicBezTo>
                  <a:pt x="205209" y="264959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3"/>
                  <a:pt x="50483" y="232539"/>
                  <a:pt x="37722" y="245300"/>
                </a:cubicBezTo>
                <a:cubicBezTo>
                  <a:pt x="20815" y="262208"/>
                  <a:pt x="11990" y="284137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4"/>
                  <a:pt x="66091" y="388259"/>
                  <a:pt x="82591" y="391301"/>
                </a:cubicBezTo>
                <a:cubicBezTo>
                  <a:pt x="100880" y="366700"/>
                  <a:pt x="130228" y="350981"/>
                  <a:pt x="163247" y="350981"/>
                </a:cubicBezTo>
                <a:cubicBezTo>
                  <a:pt x="186137" y="351421"/>
                  <a:pt x="201262" y="348532"/>
                  <a:pt x="211354" y="336664"/>
                </a:cubicBezTo>
                <a:cubicBezTo>
                  <a:pt x="212796" y="334968"/>
                  <a:pt x="214135" y="333090"/>
                  <a:pt x="215380" y="331011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8"/>
                  <a:pt x="73243" y="135634"/>
                  <a:pt x="73243" y="159544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7"/>
                  <a:pt x="230870" y="247948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8"/>
                </a:cubicBezTo>
                <a:cubicBezTo>
                  <a:pt x="113791" y="362537"/>
                  <a:pt x="73243" y="403086"/>
                  <a:pt x="73243" y="453105"/>
                </a:cubicBezTo>
                <a:cubicBezTo>
                  <a:pt x="73243" y="477015"/>
                  <a:pt x="82509" y="498761"/>
                  <a:pt x="97830" y="514773"/>
                </a:cubicBezTo>
                <a:close/>
                <a:moveTo>
                  <a:pt x="268140" y="219893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2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3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9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8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7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3"/>
                  <a:pt x="224382" y="66105"/>
                  <a:pt x="221373" y="82614"/>
                </a:cubicBezTo>
                <a:cubicBezTo>
                  <a:pt x="245960" y="100902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7"/>
                </a:cubicBezTo>
                <a:lnTo>
                  <a:pt x="306986" y="215277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1"/>
                  <a:pt x="254793" y="254779"/>
                  <a:pt x="254786" y="254786"/>
                </a:cubicBezTo>
                <a:cubicBezTo>
                  <a:pt x="254778" y="254794"/>
                  <a:pt x="254771" y="254801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8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4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90" y="546557"/>
                  <a:pt x="232545" y="562171"/>
                  <a:pt x="245300" y="574926"/>
                </a:cubicBezTo>
                <a:cubicBezTo>
                  <a:pt x="262207" y="591833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1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0"/>
                  <a:pt x="306546" y="612644"/>
                  <a:pt x="306324" y="612648"/>
                </a:cubicBezTo>
                <a:lnTo>
                  <a:pt x="306324" y="612648"/>
                </a:lnTo>
                <a:cubicBezTo>
                  <a:pt x="281070" y="612257"/>
                  <a:pt x="255999" y="602326"/>
                  <a:pt x="236731" y="583057"/>
                </a:cubicBezTo>
                <a:cubicBezTo>
                  <a:pt x="223570" y="569897"/>
                  <a:pt x="214766" y="554030"/>
                  <a:pt x="210610" y="537175"/>
                </a:cubicBezTo>
                <a:cubicBezTo>
                  <a:pt x="195839" y="546241"/>
                  <a:pt x="178427" y="551214"/>
                  <a:pt x="159854" y="551214"/>
                </a:cubicBezTo>
                <a:cubicBezTo>
                  <a:pt x="132604" y="551214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1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8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5999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5"/>
                  <a:pt x="61434" y="178457"/>
                  <a:pt x="61434" y="159855"/>
                </a:cubicBezTo>
                <a:cubicBezTo>
                  <a:pt x="61434" y="132604"/>
                  <a:pt x="72139" y="107854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40" name="Teardrop 3"/>
          <p:cNvSpPr/>
          <p:nvPr/>
        </p:nvSpPr>
        <p:spPr>
          <a:xfrm rot="5400000" flipH="1" flipV="1">
            <a:off x="280385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1"/>
                </a:moveTo>
                <a:cubicBezTo>
                  <a:pt x="210766" y="314774"/>
                  <a:pt x="210686" y="297561"/>
                  <a:pt x="215167" y="281312"/>
                </a:cubicBezTo>
                <a:cubicBezTo>
                  <a:pt x="205209" y="264959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3"/>
                  <a:pt x="50483" y="232539"/>
                  <a:pt x="37722" y="245300"/>
                </a:cubicBezTo>
                <a:cubicBezTo>
                  <a:pt x="20815" y="262208"/>
                  <a:pt x="11990" y="284137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4"/>
                  <a:pt x="66091" y="388259"/>
                  <a:pt x="82591" y="391301"/>
                </a:cubicBezTo>
                <a:cubicBezTo>
                  <a:pt x="100880" y="366700"/>
                  <a:pt x="130228" y="350981"/>
                  <a:pt x="163247" y="350981"/>
                </a:cubicBezTo>
                <a:cubicBezTo>
                  <a:pt x="186137" y="351421"/>
                  <a:pt x="201262" y="348532"/>
                  <a:pt x="211354" y="336664"/>
                </a:cubicBezTo>
                <a:cubicBezTo>
                  <a:pt x="212796" y="334968"/>
                  <a:pt x="214135" y="333090"/>
                  <a:pt x="215380" y="331011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8"/>
                  <a:pt x="73243" y="135634"/>
                  <a:pt x="73243" y="159545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7"/>
                  <a:pt x="230870" y="247948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8"/>
                </a:cubicBezTo>
                <a:cubicBezTo>
                  <a:pt x="113791" y="362537"/>
                  <a:pt x="73243" y="403086"/>
                  <a:pt x="73243" y="453105"/>
                </a:cubicBezTo>
                <a:cubicBezTo>
                  <a:pt x="73243" y="477015"/>
                  <a:pt x="82509" y="498761"/>
                  <a:pt x="97830" y="514773"/>
                </a:cubicBezTo>
                <a:close/>
                <a:moveTo>
                  <a:pt x="268140" y="219893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2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3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9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8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7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3"/>
                  <a:pt x="224382" y="66105"/>
                  <a:pt x="221373" y="82614"/>
                </a:cubicBezTo>
                <a:cubicBezTo>
                  <a:pt x="245960" y="100902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7"/>
                </a:cubicBezTo>
                <a:lnTo>
                  <a:pt x="306986" y="215277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2"/>
                  <a:pt x="254793" y="254779"/>
                  <a:pt x="254786" y="254786"/>
                </a:cubicBezTo>
                <a:cubicBezTo>
                  <a:pt x="254778" y="254794"/>
                  <a:pt x="254771" y="254801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8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4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3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1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0"/>
                  <a:pt x="306546" y="612644"/>
                  <a:pt x="306324" y="612648"/>
                </a:cubicBezTo>
                <a:lnTo>
                  <a:pt x="306324" y="612648"/>
                </a:lnTo>
                <a:cubicBezTo>
                  <a:pt x="281070" y="612257"/>
                  <a:pt x="255999" y="602326"/>
                  <a:pt x="236731" y="583057"/>
                </a:cubicBezTo>
                <a:cubicBezTo>
                  <a:pt x="223570" y="569897"/>
                  <a:pt x="214766" y="554030"/>
                  <a:pt x="210610" y="537175"/>
                </a:cubicBezTo>
                <a:cubicBezTo>
                  <a:pt x="195839" y="546241"/>
                  <a:pt x="178427" y="551214"/>
                  <a:pt x="159854" y="551214"/>
                </a:cubicBezTo>
                <a:cubicBezTo>
                  <a:pt x="132604" y="551214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1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8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6000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5"/>
                  <a:pt x="61434" y="178458"/>
                  <a:pt x="61434" y="159855"/>
                </a:cubicBezTo>
                <a:cubicBezTo>
                  <a:pt x="61434" y="132604"/>
                  <a:pt x="72139" y="107854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41" name="Teardrop 3"/>
          <p:cNvSpPr/>
          <p:nvPr/>
        </p:nvSpPr>
        <p:spPr>
          <a:xfrm rot="5400000" flipH="1" flipV="1">
            <a:off x="364639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1"/>
                </a:moveTo>
                <a:cubicBezTo>
                  <a:pt x="210766" y="314774"/>
                  <a:pt x="210686" y="297561"/>
                  <a:pt x="215167" y="281312"/>
                </a:cubicBezTo>
                <a:cubicBezTo>
                  <a:pt x="205209" y="264959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3"/>
                  <a:pt x="50483" y="232539"/>
                  <a:pt x="37722" y="245300"/>
                </a:cubicBezTo>
                <a:cubicBezTo>
                  <a:pt x="20815" y="262208"/>
                  <a:pt x="11990" y="284137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4"/>
                  <a:pt x="66091" y="388259"/>
                  <a:pt x="82591" y="391301"/>
                </a:cubicBezTo>
                <a:cubicBezTo>
                  <a:pt x="100880" y="366700"/>
                  <a:pt x="130228" y="350981"/>
                  <a:pt x="163247" y="350981"/>
                </a:cubicBezTo>
                <a:cubicBezTo>
                  <a:pt x="186137" y="351421"/>
                  <a:pt x="201262" y="348532"/>
                  <a:pt x="211354" y="336664"/>
                </a:cubicBezTo>
                <a:cubicBezTo>
                  <a:pt x="212796" y="334968"/>
                  <a:pt x="214135" y="333090"/>
                  <a:pt x="215380" y="331011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8"/>
                  <a:pt x="73243" y="135634"/>
                  <a:pt x="73243" y="159545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7"/>
                  <a:pt x="230870" y="247948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8"/>
                </a:cubicBezTo>
                <a:cubicBezTo>
                  <a:pt x="113791" y="362537"/>
                  <a:pt x="73243" y="403086"/>
                  <a:pt x="73243" y="453105"/>
                </a:cubicBezTo>
                <a:cubicBezTo>
                  <a:pt x="73243" y="477015"/>
                  <a:pt x="82509" y="498761"/>
                  <a:pt x="97830" y="514773"/>
                </a:cubicBezTo>
                <a:close/>
                <a:moveTo>
                  <a:pt x="268140" y="219893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2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3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9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8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7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3"/>
                  <a:pt x="224382" y="66105"/>
                  <a:pt x="221373" y="82614"/>
                </a:cubicBezTo>
                <a:cubicBezTo>
                  <a:pt x="245960" y="100902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7"/>
                </a:cubicBezTo>
                <a:lnTo>
                  <a:pt x="306986" y="215277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2"/>
                  <a:pt x="254793" y="254779"/>
                  <a:pt x="254786" y="254786"/>
                </a:cubicBezTo>
                <a:cubicBezTo>
                  <a:pt x="254778" y="254794"/>
                  <a:pt x="254771" y="254801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8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4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3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1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0"/>
                  <a:pt x="306546" y="612644"/>
                  <a:pt x="306324" y="612648"/>
                </a:cubicBezTo>
                <a:lnTo>
                  <a:pt x="306324" y="612648"/>
                </a:lnTo>
                <a:cubicBezTo>
                  <a:pt x="281070" y="612257"/>
                  <a:pt x="255999" y="602326"/>
                  <a:pt x="236731" y="583057"/>
                </a:cubicBezTo>
                <a:cubicBezTo>
                  <a:pt x="223570" y="569897"/>
                  <a:pt x="214766" y="554030"/>
                  <a:pt x="210610" y="537175"/>
                </a:cubicBezTo>
                <a:cubicBezTo>
                  <a:pt x="195839" y="546241"/>
                  <a:pt x="178427" y="551214"/>
                  <a:pt x="159854" y="551214"/>
                </a:cubicBezTo>
                <a:cubicBezTo>
                  <a:pt x="132604" y="551214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1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8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6000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5"/>
                  <a:pt x="61434" y="178458"/>
                  <a:pt x="61434" y="159855"/>
                </a:cubicBezTo>
                <a:cubicBezTo>
                  <a:pt x="61434" y="132604"/>
                  <a:pt x="72139" y="107854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42" name="Teardrop 3"/>
          <p:cNvSpPr/>
          <p:nvPr/>
        </p:nvSpPr>
        <p:spPr>
          <a:xfrm rot="5400000" flipH="1" flipV="1">
            <a:off x="448893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2"/>
                </a:moveTo>
                <a:cubicBezTo>
                  <a:pt x="210766" y="314775"/>
                  <a:pt x="210686" y="297561"/>
                  <a:pt x="215167" y="281312"/>
                </a:cubicBezTo>
                <a:cubicBezTo>
                  <a:pt x="205209" y="264960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3"/>
                  <a:pt x="50483" y="232539"/>
                  <a:pt x="37722" y="245300"/>
                </a:cubicBezTo>
                <a:cubicBezTo>
                  <a:pt x="20815" y="262208"/>
                  <a:pt x="11990" y="284137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4"/>
                  <a:pt x="66091" y="388259"/>
                  <a:pt x="82591" y="391302"/>
                </a:cubicBezTo>
                <a:cubicBezTo>
                  <a:pt x="100880" y="366700"/>
                  <a:pt x="130228" y="350982"/>
                  <a:pt x="163247" y="350982"/>
                </a:cubicBezTo>
                <a:cubicBezTo>
                  <a:pt x="186137" y="351421"/>
                  <a:pt x="201262" y="348532"/>
                  <a:pt x="211354" y="336664"/>
                </a:cubicBezTo>
                <a:cubicBezTo>
                  <a:pt x="212796" y="334969"/>
                  <a:pt x="214135" y="333090"/>
                  <a:pt x="215380" y="331012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8"/>
                  <a:pt x="73243" y="135634"/>
                  <a:pt x="73243" y="159545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7"/>
                  <a:pt x="230870" y="247949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8"/>
                </a:cubicBezTo>
                <a:cubicBezTo>
                  <a:pt x="113791" y="362537"/>
                  <a:pt x="73243" y="403086"/>
                  <a:pt x="73243" y="453105"/>
                </a:cubicBezTo>
                <a:cubicBezTo>
                  <a:pt x="73243" y="477015"/>
                  <a:pt x="82509" y="498762"/>
                  <a:pt x="97830" y="514773"/>
                </a:cubicBezTo>
                <a:close/>
                <a:moveTo>
                  <a:pt x="268140" y="219893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3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3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9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8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8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4"/>
                  <a:pt x="224382" y="66106"/>
                  <a:pt x="221373" y="82614"/>
                </a:cubicBezTo>
                <a:cubicBezTo>
                  <a:pt x="245960" y="100903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8"/>
                </a:cubicBezTo>
                <a:lnTo>
                  <a:pt x="306986" y="215278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2"/>
                  <a:pt x="254793" y="254779"/>
                  <a:pt x="254786" y="254787"/>
                </a:cubicBezTo>
                <a:cubicBezTo>
                  <a:pt x="254778" y="254794"/>
                  <a:pt x="254771" y="254802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8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4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4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2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1"/>
                  <a:pt x="306546" y="612645"/>
                  <a:pt x="306324" y="612648"/>
                </a:cubicBezTo>
                <a:cubicBezTo>
                  <a:pt x="281070" y="612257"/>
                  <a:pt x="255999" y="602326"/>
                  <a:pt x="236731" y="583058"/>
                </a:cubicBezTo>
                <a:cubicBezTo>
                  <a:pt x="223570" y="569897"/>
                  <a:pt x="214766" y="554031"/>
                  <a:pt x="210610" y="537175"/>
                </a:cubicBezTo>
                <a:cubicBezTo>
                  <a:pt x="195839" y="546241"/>
                  <a:pt x="178427" y="551215"/>
                  <a:pt x="159854" y="551215"/>
                </a:cubicBezTo>
                <a:cubicBezTo>
                  <a:pt x="132604" y="551215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2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8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6000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6"/>
                  <a:pt x="61434" y="178458"/>
                  <a:pt x="61434" y="159855"/>
                </a:cubicBezTo>
                <a:cubicBezTo>
                  <a:pt x="61434" y="132604"/>
                  <a:pt x="72139" y="107855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43" name="Teardrop 3"/>
          <p:cNvSpPr/>
          <p:nvPr/>
        </p:nvSpPr>
        <p:spPr>
          <a:xfrm rot="5400000" flipH="1" flipV="1">
            <a:off x="533147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2"/>
                </a:moveTo>
                <a:cubicBezTo>
                  <a:pt x="210766" y="314775"/>
                  <a:pt x="210686" y="297561"/>
                  <a:pt x="215167" y="281312"/>
                </a:cubicBezTo>
                <a:cubicBezTo>
                  <a:pt x="205209" y="264960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3"/>
                  <a:pt x="50483" y="232539"/>
                  <a:pt x="37722" y="245300"/>
                </a:cubicBezTo>
                <a:cubicBezTo>
                  <a:pt x="20815" y="262208"/>
                  <a:pt x="11990" y="284137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4"/>
                  <a:pt x="66091" y="388259"/>
                  <a:pt x="82591" y="391302"/>
                </a:cubicBezTo>
                <a:cubicBezTo>
                  <a:pt x="100880" y="366700"/>
                  <a:pt x="130228" y="350982"/>
                  <a:pt x="163247" y="350982"/>
                </a:cubicBezTo>
                <a:cubicBezTo>
                  <a:pt x="186137" y="351421"/>
                  <a:pt x="201262" y="348532"/>
                  <a:pt x="211354" y="336664"/>
                </a:cubicBezTo>
                <a:cubicBezTo>
                  <a:pt x="212796" y="334969"/>
                  <a:pt x="214135" y="333090"/>
                  <a:pt x="215380" y="331012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8"/>
                  <a:pt x="73243" y="135634"/>
                  <a:pt x="73243" y="159545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7"/>
                  <a:pt x="230870" y="247949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8"/>
                </a:cubicBezTo>
                <a:cubicBezTo>
                  <a:pt x="113791" y="362537"/>
                  <a:pt x="73243" y="403086"/>
                  <a:pt x="73243" y="453105"/>
                </a:cubicBezTo>
                <a:cubicBezTo>
                  <a:pt x="73243" y="477015"/>
                  <a:pt x="82509" y="498762"/>
                  <a:pt x="97830" y="514773"/>
                </a:cubicBezTo>
                <a:close/>
                <a:moveTo>
                  <a:pt x="268140" y="219893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3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3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9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8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8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4"/>
                  <a:pt x="224382" y="66106"/>
                  <a:pt x="221373" y="82614"/>
                </a:cubicBezTo>
                <a:cubicBezTo>
                  <a:pt x="245960" y="100903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8"/>
                </a:cubicBezTo>
                <a:lnTo>
                  <a:pt x="306986" y="215277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2"/>
                  <a:pt x="254793" y="254779"/>
                  <a:pt x="254786" y="254787"/>
                </a:cubicBezTo>
                <a:cubicBezTo>
                  <a:pt x="254778" y="254794"/>
                  <a:pt x="254771" y="254802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8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4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4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2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1"/>
                  <a:pt x="306546" y="612645"/>
                  <a:pt x="306324" y="612648"/>
                </a:cubicBezTo>
                <a:cubicBezTo>
                  <a:pt x="281070" y="612257"/>
                  <a:pt x="255999" y="602326"/>
                  <a:pt x="236731" y="583058"/>
                </a:cubicBezTo>
                <a:cubicBezTo>
                  <a:pt x="223570" y="569897"/>
                  <a:pt x="214766" y="554031"/>
                  <a:pt x="210610" y="537175"/>
                </a:cubicBezTo>
                <a:cubicBezTo>
                  <a:pt x="195839" y="546241"/>
                  <a:pt x="178427" y="551215"/>
                  <a:pt x="159854" y="551215"/>
                </a:cubicBezTo>
                <a:cubicBezTo>
                  <a:pt x="132604" y="551215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2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8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6000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6"/>
                  <a:pt x="61434" y="178458"/>
                  <a:pt x="61434" y="159855"/>
                </a:cubicBezTo>
                <a:cubicBezTo>
                  <a:pt x="61434" y="132604"/>
                  <a:pt x="72139" y="107855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44" name="Teardrop 3"/>
          <p:cNvSpPr/>
          <p:nvPr/>
        </p:nvSpPr>
        <p:spPr>
          <a:xfrm rot="5400000" flipH="1" flipV="1">
            <a:off x="785909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2"/>
                </a:moveTo>
                <a:cubicBezTo>
                  <a:pt x="210766" y="314775"/>
                  <a:pt x="210686" y="297561"/>
                  <a:pt x="215167" y="281312"/>
                </a:cubicBezTo>
                <a:cubicBezTo>
                  <a:pt x="205209" y="264960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3"/>
                  <a:pt x="50483" y="232539"/>
                  <a:pt x="37722" y="245300"/>
                </a:cubicBezTo>
                <a:cubicBezTo>
                  <a:pt x="20815" y="262208"/>
                  <a:pt x="11990" y="284137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4"/>
                  <a:pt x="66091" y="388259"/>
                  <a:pt x="82591" y="391302"/>
                </a:cubicBezTo>
                <a:cubicBezTo>
                  <a:pt x="100880" y="366700"/>
                  <a:pt x="130228" y="350982"/>
                  <a:pt x="163247" y="350982"/>
                </a:cubicBezTo>
                <a:cubicBezTo>
                  <a:pt x="186137" y="351421"/>
                  <a:pt x="201262" y="348532"/>
                  <a:pt x="211354" y="336664"/>
                </a:cubicBezTo>
                <a:cubicBezTo>
                  <a:pt x="212796" y="334969"/>
                  <a:pt x="214135" y="333090"/>
                  <a:pt x="215380" y="331012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8"/>
                  <a:pt x="73243" y="135634"/>
                  <a:pt x="73243" y="159545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7"/>
                  <a:pt x="230870" y="247949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8"/>
                </a:cubicBezTo>
                <a:cubicBezTo>
                  <a:pt x="113791" y="362537"/>
                  <a:pt x="73243" y="403086"/>
                  <a:pt x="73243" y="453105"/>
                </a:cubicBezTo>
                <a:cubicBezTo>
                  <a:pt x="73243" y="477015"/>
                  <a:pt x="82509" y="498762"/>
                  <a:pt x="97830" y="514773"/>
                </a:cubicBezTo>
                <a:close/>
                <a:moveTo>
                  <a:pt x="268140" y="219893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3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3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9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8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8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4"/>
                  <a:pt x="224382" y="66106"/>
                  <a:pt x="221373" y="82614"/>
                </a:cubicBezTo>
                <a:cubicBezTo>
                  <a:pt x="245960" y="100903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8"/>
                </a:cubicBezTo>
                <a:lnTo>
                  <a:pt x="306986" y="215278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2"/>
                  <a:pt x="254793" y="254779"/>
                  <a:pt x="254786" y="254787"/>
                </a:cubicBezTo>
                <a:cubicBezTo>
                  <a:pt x="254778" y="254794"/>
                  <a:pt x="254771" y="254802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8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4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4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2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1"/>
                  <a:pt x="306546" y="612645"/>
                  <a:pt x="306324" y="612648"/>
                </a:cubicBezTo>
                <a:cubicBezTo>
                  <a:pt x="281070" y="612257"/>
                  <a:pt x="255999" y="602326"/>
                  <a:pt x="236731" y="583058"/>
                </a:cubicBezTo>
                <a:cubicBezTo>
                  <a:pt x="223570" y="569897"/>
                  <a:pt x="214766" y="554031"/>
                  <a:pt x="210610" y="537175"/>
                </a:cubicBezTo>
                <a:cubicBezTo>
                  <a:pt x="195839" y="546241"/>
                  <a:pt x="178427" y="551215"/>
                  <a:pt x="159854" y="551215"/>
                </a:cubicBezTo>
                <a:cubicBezTo>
                  <a:pt x="132604" y="551215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2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8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6000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6"/>
                  <a:pt x="61434" y="178458"/>
                  <a:pt x="61434" y="159855"/>
                </a:cubicBezTo>
                <a:cubicBezTo>
                  <a:pt x="61434" y="132604"/>
                  <a:pt x="72139" y="107855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45" name="Teardrop 3"/>
          <p:cNvSpPr/>
          <p:nvPr/>
        </p:nvSpPr>
        <p:spPr>
          <a:xfrm rot="5400000" flipH="1" flipV="1">
            <a:off x="701655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2"/>
                </a:moveTo>
                <a:cubicBezTo>
                  <a:pt x="210766" y="314775"/>
                  <a:pt x="210686" y="297561"/>
                  <a:pt x="215167" y="281312"/>
                </a:cubicBezTo>
                <a:cubicBezTo>
                  <a:pt x="205209" y="264960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3"/>
                  <a:pt x="50483" y="232539"/>
                  <a:pt x="37722" y="245300"/>
                </a:cubicBezTo>
                <a:cubicBezTo>
                  <a:pt x="20815" y="262208"/>
                  <a:pt x="11990" y="284137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4"/>
                  <a:pt x="66091" y="388259"/>
                  <a:pt x="82591" y="391302"/>
                </a:cubicBezTo>
                <a:cubicBezTo>
                  <a:pt x="100880" y="366700"/>
                  <a:pt x="130228" y="350982"/>
                  <a:pt x="163247" y="350982"/>
                </a:cubicBezTo>
                <a:cubicBezTo>
                  <a:pt x="186137" y="351421"/>
                  <a:pt x="201262" y="348532"/>
                  <a:pt x="211354" y="336664"/>
                </a:cubicBezTo>
                <a:cubicBezTo>
                  <a:pt x="212796" y="334969"/>
                  <a:pt x="214135" y="333090"/>
                  <a:pt x="215380" y="331012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8"/>
                  <a:pt x="73243" y="135634"/>
                  <a:pt x="73243" y="159545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7"/>
                  <a:pt x="230870" y="247949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8"/>
                </a:cubicBezTo>
                <a:cubicBezTo>
                  <a:pt x="113791" y="362537"/>
                  <a:pt x="73243" y="403086"/>
                  <a:pt x="73243" y="453105"/>
                </a:cubicBezTo>
                <a:cubicBezTo>
                  <a:pt x="73243" y="477015"/>
                  <a:pt x="82509" y="498762"/>
                  <a:pt x="97830" y="514773"/>
                </a:cubicBezTo>
                <a:close/>
                <a:moveTo>
                  <a:pt x="268140" y="219893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3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3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9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8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8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4"/>
                  <a:pt x="224382" y="66106"/>
                  <a:pt x="221373" y="82614"/>
                </a:cubicBezTo>
                <a:cubicBezTo>
                  <a:pt x="245960" y="100903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8"/>
                </a:cubicBezTo>
                <a:lnTo>
                  <a:pt x="306986" y="215277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2"/>
                  <a:pt x="254793" y="254779"/>
                  <a:pt x="254786" y="254787"/>
                </a:cubicBezTo>
                <a:cubicBezTo>
                  <a:pt x="254778" y="254794"/>
                  <a:pt x="254771" y="254802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8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4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4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2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1"/>
                  <a:pt x="306546" y="612645"/>
                  <a:pt x="306324" y="612648"/>
                </a:cubicBezTo>
                <a:cubicBezTo>
                  <a:pt x="281070" y="612257"/>
                  <a:pt x="255999" y="602326"/>
                  <a:pt x="236731" y="583058"/>
                </a:cubicBezTo>
                <a:cubicBezTo>
                  <a:pt x="223570" y="569897"/>
                  <a:pt x="214766" y="554031"/>
                  <a:pt x="210610" y="537175"/>
                </a:cubicBezTo>
                <a:cubicBezTo>
                  <a:pt x="195839" y="546241"/>
                  <a:pt x="178427" y="551215"/>
                  <a:pt x="159854" y="551215"/>
                </a:cubicBezTo>
                <a:cubicBezTo>
                  <a:pt x="132604" y="551215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2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8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6000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6"/>
                  <a:pt x="61434" y="178458"/>
                  <a:pt x="61434" y="159855"/>
                </a:cubicBezTo>
                <a:cubicBezTo>
                  <a:pt x="61434" y="132604"/>
                  <a:pt x="72139" y="107855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46" name="Teardrop 3"/>
          <p:cNvSpPr/>
          <p:nvPr/>
        </p:nvSpPr>
        <p:spPr>
          <a:xfrm rot="5400000" flipH="1" flipV="1">
            <a:off x="954417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1"/>
                </a:moveTo>
                <a:cubicBezTo>
                  <a:pt x="210766" y="314774"/>
                  <a:pt x="210686" y="297561"/>
                  <a:pt x="215167" y="281312"/>
                </a:cubicBezTo>
                <a:cubicBezTo>
                  <a:pt x="205209" y="264959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2"/>
                  <a:pt x="50483" y="232539"/>
                  <a:pt x="37722" y="245300"/>
                </a:cubicBezTo>
                <a:cubicBezTo>
                  <a:pt x="20815" y="262207"/>
                  <a:pt x="11990" y="284136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3"/>
                  <a:pt x="66091" y="388259"/>
                  <a:pt x="82591" y="391301"/>
                </a:cubicBezTo>
                <a:cubicBezTo>
                  <a:pt x="100880" y="366699"/>
                  <a:pt x="130228" y="350981"/>
                  <a:pt x="163247" y="350981"/>
                </a:cubicBezTo>
                <a:cubicBezTo>
                  <a:pt x="186137" y="351420"/>
                  <a:pt x="201262" y="348532"/>
                  <a:pt x="211354" y="336664"/>
                </a:cubicBezTo>
                <a:cubicBezTo>
                  <a:pt x="212796" y="334968"/>
                  <a:pt x="214135" y="333090"/>
                  <a:pt x="215380" y="331011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7"/>
                  <a:pt x="73243" y="135634"/>
                  <a:pt x="73243" y="159544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6"/>
                  <a:pt x="230870" y="247948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7"/>
                </a:cubicBezTo>
                <a:cubicBezTo>
                  <a:pt x="113791" y="362537"/>
                  <a:pt x="73243" y="403086"/>
                  <a:pt x="73243" y="453104"/>
                </a:cubicBezTo>
                <a:cubicBezTo>
                  <a:pt x="73243" y="477015"/>
                  <a:pt x="82509" y="498761"/>
                  <a:pt x="97830" y="514773"/>
                </a:cubicBezTo>
                <a:close/>
                <a:moveTo>
                  <a:pt x="268140" y="219892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2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2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8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7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7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3"/>
                  <a:pt x="224382" y="66105"/>
                  <a:pt x="221373" y="82613"/>
                </a:cubicBezTo>
                <a:cubicBezTo>
                  <a:pt x="245960" y="100902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7"/>
                </a:cubicBezTo>
                <a:lnTo>
                  <a:pt x="306986" y="215277"/>
                </a:lnTo>
                <a:lnTo>
                  <a:pt x="306986" y="221928"/>
                </a:lnTo>
                <a:cubicBezTo>
                  <a:pt x="285145" y="221632"/>
                  <a:pt x="263250" y="229876"/>
                  <a:pt x="246580" y="246536"/>
                </a:cubicBezTo>
                <a:lnTo>
                  <a:pt x="254808" y="254763"/>
                </a:lnTo>
                <a:cubicBezTo>
                  <a:pt x="254801" y="254771"/>
                  <a:pt x="254793" y="254779"/>
                  <a:pt x="254786" y="254786"/>
                </a:cubicBezTo>
                <a:cubicBezTo>
                  <a:pt x="254778" y="254794"/>
                  <a:pt x="254771" y="254801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7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3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90" y="546557"/>
                  <a:pt x="232545" y="562171"/>
                  <a:pt x="245300" y="574926"/>
                </a:cubicBezTo>
                <a:cubicBezTo>
                  <a:pt x="262207" y="591833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1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0"/>
                  <a:pt x="306546" y="612645"/>
                  <a:pt x="306324" y="612648"/>
                </a:cubicBezTo>
                <a:cubicBezTo>
                  <a:pt x="281070" y="612257"/>
                  <a:pt x="255999" y="602326"/>
                  <a:pt x="236731" y="583057"/>
                </a:cubicBezTo>
                <a:cubicBezTo>
                  <a:pt x="223570" y="569897"/>
                  <a:pt x="214766" y="554030"/>
                  <a:pt x="210610" y="537174"/>
                </a:cubicBezTo>
                <a:cubicBezTo>
                  <a:pt x="195839" y="546241"/>
                  <a:pt x="178427" y="551214"/>
                  <a:pt x="159854" y="551214"/>
                </a:cubicBezTo>
                <a:cubicBezTo>
                  <a:pt x="132604" y="551214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1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7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5999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5"/>
                  <a:pt x="61434" y="178457"/>
                  <a:pt x="61434" y="159854"/>
                </a:cubicBezTo>
                <a:cubicBezTo>
                  <a:pt x="61434" y="132604"/>
                  <a:pt x="72139" y="107854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47" name="Teardrop 3"/>
          <p:cNvSpPr/>
          <p:nvPr/>
        </p:nvSpPr>
        <p:spPr>
          <a:xfrm rot="5400000" flipH="1" flipV="1">
            <a:off x="870163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1"/>
                </a:moveTo>
                <a:cubicBezTo>
                  <a:pt x="210766" y="314774"/>
                  <a:pt x="210686" y="297561"/>
                  <a:pt x="215167" y="281312"/>
                </a:cubicBezTo>
                <a:cubicBezTo>
                  <a:pt x="205209" y="264959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2"/>
                  <a:pt x="50483" y="232539"/>
                  <a:pt x="37722" y="245300"/>
                </a:cubicBezTo>
                <a:cubicBezTo>
                  <a:pt x="20815" y="262207"/>
                  <a:pt x="11990" y="284136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3"/>
                  <a:pt x="66091" y="388259"/>
                  <a:pt x="82591" y="391301"/>
                </a:cubicBezTo>
                <a:cubicBezTo>
                  <a:pt x="100880" y="366699"/>
                  <a:pt x="130228" y="350981"/>
                  <a:pt x="163247" y="350981"/>
                </a:cubicBezTo>
                <a:cubicBezTo>
                  <a:pt x="186137" y="351420"/>
                  <a:pt x="201262" y="348532"/>
                  <a:pt x="211354" y="336664"/>
                </a:cubicBezTo>
                <a:cubicBezTo>
                  <a:pt x="212796" y="334968"/>
                  <a:pt x="214135" y="333090"/>
                  <a:pt x="215380" y="331011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7"/>
                  <a:pt x="73243" y="135634"/>
                  <a:pt x="73243" y="159544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6"/>
                  <a:pt x="230870" y="247948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7"/>
                </a:cubicBezTo>
                <a:cubicBezTo>
                  <a:pt x="113791" y="362537"/>
                  <a:pt x="73243" y="403086"/>
                  <a:pt x="73243" y="453104"/>
                </a:cubicBezTo>
                <a:cubicBezTo>
                  <a:pt x="73243" y="477015"/>
                  <a:pt x="82509" y="498761"/>
                  <a:pt x="97830" y="514773"/>
                </a:cubicBezTo>
                <a:close/>
                <a:moveTo>
                  <a:pt x="268140" y="219892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2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2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8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7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7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3"/>
                  <a:pt x="224382" y="66105"/>
                  <a:pt x="221373" y="82613"/>
                </a:cubicBezTo>
                <a:cubicBezTo>
                  <a:pt x="245960" y="100902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7"/>
                </a:cubicBezTo>
                <a:lnTo>
                  <a:pt x="306986" y="215277"/>
                </a:lnTo>
                <a:lnTo>
                  <a:pt x="306986" y="221928"/>
                </a:lnTo>
                <a:cubicBezTo>
                  <a:pt x="285145" y="221632"/>
                  <a:pt x="263250" y="229876"/>
                  <a:pt x="246580" y="246536"/>
                </a:cubicBezTo>
                <a:lnTo>
                  <a:pt x="254808" y="254763"/>
                </a:lnTo>
                <a:cubicBezTo>
                  <a:pt x="254801" y="254771"/>
                  <a:pt x="254793" y="254779"/>
                  <a:pt x="254786" y="254786"/>
                </a:cubicBezTo>
                <a:cubicBezTo>
                  <a:pt x="254778" y="254794"/>
                  <a:pt x="254771" y="254801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7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3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3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1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0"/>
                  <a:pt x="306546" y="612645"/>
                  <a:pt x="306324" y="612648"/>
                </a:cubicBezTo>
                <a:cubicBezTo>
                  <a:pt x="281070" y="612257"/>
                  <a:pt x="255999" y="602326"/>
                  <a:pt x="236731" y="583057"/>
                </a:cubicBezTo>
                <a:cubicBezTo>
                  <a:pt x="223570" y="569897"/>
                  <a:pt x="214766" y="554030"/>
                  <a:pt x="210610" y="537174"/>
                </a:cubicBezTo>
                <a:cubicBezTo>
                  <a:pt x="195839" y="546241"/>
                  <a:pt x="178427" y="551214"/>
                  <a:pt x="159854" y="551214"/>
                </a:cubicBezTo>
                <a:cubicBezTo>
                  <a:pt x="132604" y="551214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1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7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5999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5"/>
                  <a:pt x="61434" y="178457"/>
                  <a:pt x="61434" y="159854"/>
                </a:cubicBezTo>
                <a:cubicBezTo>
                  <a:pt x="61434" y="132604"/>
                  <a:pt x="72139" y="107854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48" name="Teardrop 3"/>
          <p:cNvSpPr/>
          <p:nvPr/>
        </p:nvSpPr>
        <p:spPr>
          <a:xfrm rot="5400000" flipH="1" flipV="1">
            <a:off x="11229252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1"/>
                </a:moveTo>
                <a:cubicBezTo>
                  <a:pt x="210766" y="314774"/>
                  <a:pt x="210686" y="297561"/>
                  <a:pt x="215167" y="281312"/>
                </a:cubicBezTo>
                <a:cubicBezTo>
                  <a:pt x="205209" y="264959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2"/>
                  <a:pt x="50483" y="232539"/>
                  <a:pt x="37722" y="245300"/>
                </a:cubicBezTo>
                <a:cubicBezTo>
                  <a:pt x="20815" y="262207"/>
                  <a:pt x="11990" y="284136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3"/>
                  <a:pt x="66091" y="388259"/>
                  <a:pt x="82591" y="391301"/>
                </a:cubicBezTo>
                <a:cubicBezTo>
                  <a:pt x="100880" y="366699"/>
                  <a:pt x="130228" y="350981"/>
                  <a:pt x="163247" y="350981"/>
                </a:cubicBezTo>
                <a:cubicBezTo>
                  <a:pt x="186137" y="351420"/>
                  <a:pt x="201262" y="348532"/>
                  <a:pt x="211354" y="336664"/>
                </a:cubicBezTo>
                <a:cubicBezTo>
                  <a:pt x="212796" y="334968"/>
                  <a:pt x="214135" y="333090"/>
                  <a:pt x="215380" y="331011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7"/>
                  <a:pt x="73243" y="135634"/>
                  <a:pt x="73243" y="159544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6"/>
                  <a:pt x="230870" y="247948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7"/>
                </a:cubicBezTo>
                <a:cubicBezTo>
                  <a:pt x="113791" y="362537"/>
                  <a:pt x="73243" y="403086"/>
                  <a:pt x="73243" y="453104"/>
                </a:cubicBezTo>
                <a:cubicBezTo>
                  <a:pt x="73243" y="477015"/>
                  <a:pt x="82509" y="498761"/>
                  <a:pt x="97830" y="514773"/>
                </a:cubicBezTo>
                <a:close/>
                <a:moveTo>
                  <a:pt x="268140" y="219892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2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2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8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7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7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3"/>
                  <a:pt x="224382" y="66105"/>
                  <a:pt x="221373" y="82613"/>
                </a:cubicBezTo>
                <a:cubicBezTo>
                  <a:pt x="245960" y="100902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7"/>
                </a:cubicBezTo>
                <a:lnTo>
                  <a:pt x="306986" y="215277"/>
                </a:lnTo>
                <a:lnTo>
                  <a:pt x="306986" y="221928"/>
                </a:lnTo>
                <a:cubicBezTo>
                  <a:pt x="285145" y="221632"/>
                  <a:pt x="263250" y="229876"/>
                  <a:pt x="246580" y="246536"/>
                </a:cubicBezTo>
                <a:lnTo>
                  <a:pt x="254808" y="254763"/>
                </a:lnTo>
                <a:cubicBezTo>
                  <a:pt x="254801" y="254771"/>
                  <a:pt x="254793" y="254779"/>
                  <a:pt x="254786" y="254786"/>
                </a:cubicBezTo>
                <a:cubicBezTo>
                  <a:pt x="254778" y="254794"/>
                  <a:pt x="254771" y="254801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7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3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3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1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0"/>
                  <a:pt x="306546" y="612645"/>
                  <a:pt x="306324" y="612648"/>
                </a:cubicBezTo>
                <a:cubicBezTo>
                  <a:pt x="281070" y="612257"/>
                  <a:pt x="255999" y="602326"/>
                  <a:pt x="236731" y="583057"/>
                </a:cubicBezTo>
                <a:cubicBezTo>
                  <a:pt x="223570" y="569897"/>
                  <a:pt x="214766" y="554030"/>
                  <a:pt x="210610" y="537174"/>
                </a:cubicBezTo>
                <a:cubicBezTo>
                  <a:pt x="195839" y="546241"/>
                  <a:pt x="178427" y="551214"/>
                  <a:pt x="159854" y="551214"/>
                </a:cubicBezTo>
                <a:cubicBezTo>
                  <a:pt x="132604" y="551214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1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7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5999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5"/>
                  <a:pt x="61434" y="178457"/>
                  <a:pt x="61434" y="159854"/>
                </a:cubicBezTo>
                <a:cubicBezTo>
                  <a:pt x="61434" y="132604"/>
                  <a:pt x="72139" y="107854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49" name="Teardrop 3"/>
          <p:cNvSpPr/>
          <p:nvPr/>
        </p:nvSpPr>
        <p:spPr>
          <a:xfrm rot="5400000" flipH="1" flipV="1">
            <a:off x="1038671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1"/>
                </a:moveTo>
                <a:cubicBezTo>
                  <a:pt x="210766" y="314774"/>
                  <a:pt x="210686" y="297561"/>
                  <a:pt x="215167" y="281312"/>
                </a:cubicBezTo>
                <a:cubicBezTo>
                  <a:pt x="205209" y="264959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2"/>
                  <a:pt x="50483" y="232539"/>
                  <a:pt x="37722" y="245300"/>
                </a:cubicBezTo>
                <a:cubicBezTo>
                  <a:pt x="20815" y="262207"/>
                  <a:pt x="11990" y="284136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3"/>
                  <a:pt x="66091" y="388259"/>
                  <a:pt x="82591" y="391301"/>
                </a:cubicBezTo>
                <a:cubicBezTo>
                  <a:pt x="100880" y="366699"/>
                  <a:pt x="130228" y="350981"/>
                  <a:pt x="163247" y="350981"/>
                </a:cubicBezTo>
                <a:cubicBezTo>
                  <a:pt x="186137" y="351420"/>
                  <a:pt x="201262" y="348532"/>
                  <a:pt x="211354" y="336664"/>
                </a:cubicBezTo>
                <a:cubicBezTo>
                  <a:pt x="212796" y="334968"/>
                  <a:pt x="214135" y="333090"/>
                  <a:pt x="215380" y="331011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7"/>
                  <a:pt x="73243" y="135634"/>
                  <a:pt x="73243" y="159544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6"/>
                  <a:pt x="230870" y="247948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7"/>
                </a:cubicBezTo>
                <a:cubicBezTo>
                  <a:pt x="113791" y="362537"/>
                  <a:pt x="73243" y="403086"/>
                  <a:pt x="73243" y="453104"/>
                </a:cubicBezTo>
                <a:cubicBezTo>
                  <a:pt x="73243" y="477015"/>
                  <a:pt x="82509" y="498761"/>
                  <a:pt x="97830" y="514773"/>
                </a:cubicBezTo>
                <a:close/>
                <a:moveTo>
                  <a:pt x="268140" y="219892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2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2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8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7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7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3"/>
                  <a:pt x="224382" y="66105"/>
                  <a:pt x="221373" y="82613"/>
                </a:cubicBezTo>
                <a:cubicBezTo>
                  <a:pt x="245960" y="100902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7"/>
                </a:cubicBezTo>
                <a:lnTo>
                  <a:pt x="306986" y="215277"/>
                </a:lnTo>
                <a:lnTo>
                  <a:pt x="306986" y="221928"/>
                </a:lnTo>
                <a:cubicBezTo>
                  <a:pt x="285145" y="221632"/>
                  <a:pt x="263250" y="229876"/>
                  <a:pt x="246580" y="246536"/>
                </a:cubicBezTo>
                <a:lnTo>
                  <a:pt x="254808" y="254763"/>
                </a:lnTo>
                <a:cubicBezTo>
                  <a:pt x="254801" y="254771"/>
                  <a:pt x="254793" y="254779"/>
                  <a:pt x="254786" y="254786"/>
                </a:cubicBezTo>
                <a:cubicBezTo>
                  <a:pt x="254778" y="254794"/>
                  <a:pt x="254771" y="254801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7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3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3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1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0"/>
                  <a:pt x="306546" y="612645"/>
                  <a:pt x="306324" y="612648"/>
                </a:cubicBezTo>
                <a:cubicBezTo>
                  <a:pt x="281070" y="612257"/>
                  <a:pt x="255999" y="602326"/>
                  <a:pt x="236731" y="583057"/>
                </a:cubicBezTo>
                <a:cubicBezTo>
                  <a:pt x="223570" y="569897"/>
                  <a:pt x="214766" y="554030"/>
                  <a:pt x="210610" y="537174"/>
                </a:cubicBezTo>
                <a:cubicBezTo>
                  <a:pt x="195839" y="546241"/>
                  <a:pt x="178427" y="551214"/>
                  <a:pt x="159854" y="551214"/>
                </a:cubicBezTo>
                <a:cubicBezTo>
                  <a:pt x="132604" y="551214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1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7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5999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5"/>
                  <a:pt x="61434" y="178457"/>
                  <a:pt x="61434" y="159854"/>
                </a:cubicBezTo>
                <a:cubicBezTo>
                  <a:pt x="61434" y="132604"/>
                  <a:pt x="72139" y="107854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50" name="Teardrop 3"/>
          <p:cNvSpPr/>
          <p:nvPr/>
        </p:nvSpPr>
        <p:spPr>
          <a:xfrm rot="5400000" flipH="1" flipV="1">
            <a:off x="27623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1"/>
                </a:moveTo>
                <a:cubicBezTo>
                  <a:pt x="210766" y="314774"/>
                  <a:pt x="210686" y="297561"/>
                  <a:pt x="215167" y="281312"/>
                </a:cubicBezTo>
                <a:cubicBezTo>
                  <a:pt x="205209" y="264959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2"/>
                  <a:pt x="50483" y="232539"/>
                  <a:pt x="37722" y="245300"/>
                </a:cubicBezTo>
                <a:cubicBezTo>
                  <a:pt x="20815" y="262208"/>
                  <a:pt x="11990" y="284136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3"/>
                  <a:pt x="66091" y="388259"/>
                  <a:pt x="82591" y="391301"/>
                </a:cubicBezTo>
                <a:cubicBezTo>
                  <a:pt x="100880" y="366699"/>
                  <a:pt x="130228" y="350981"/>
                  <a:pt x="163247" y="350981"/>
                </a:cubicBezTo>
                <a:cubicBezTo>
                  <a:pt x="186137" y="351420"/>
                  <a:pt x="201262" y="348532"/>
                  <a:pt x="211354" y="336664"/>
                </a:cubicBezTo>
                <a:cubicBezTo>
                  <a:pt x="212796" y="334968"/>
                  <a:pt x="214135" y="333090"/>
                  <a:pt x="215380" y="331011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7"/>
                  <a:pt x="73243" y="135634"/>
                  <a:pt x="73243" y="159544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6"/>
                  <a:pt x="230870" y="247948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7"/>
                </a:cubicBezTo>
                <a:cubicBezTo>
                  <a:pt x="113791" y="362537"/>
                  <a:pt x="73243" y="403086"/>
                  <a:pt x="73243" y="453104"/>
                </a:cubicBezTo>
                <a:cubicBezTo>
                  <a:pt x="73243" y="477015"/>
                  <a:pt x="82509" y="498761"/>
                  <a:pt x="97830" y="514773"/>
                </a:cubicBezTo>
                <a:close/>
                <a:moveTo>
                  <a:pt x="268140" y="219893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2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3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8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7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7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3"/>
                  <a:pt x="224382" y="66105"/>
                  <a:pt x="221373" y="82614"/>
                </a:cubicBezTo>
                <a:cubicBezTo>
                  <a:pt x="245960" y="100902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7"/>
                </a:cubicBezTo>
                <a:lnTo>
                  <a:pt x="306986" y="215277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1"/>
                  <a:pt x="254793" y="254779"/>
                  <a:pt x="254786" y="254786"/>
                </a:cubicBezTo>
                <a:cubicBezTo>
                  <a:pt x="254778" y="254794"/>
                  <a:pt x="254771" y="254801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7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2"/>
                  <a:pt x="281637" y="397269"/>
                </a:cubicBezTo>
                <a:cubicBezTo>
                  <a:pt x="265010" y="407223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3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1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0"/>
                  <a:pt x="306546" y="612644"/>
                  <a:pt x="306324" y="612648"/>
                </a:cubicBezTo>
                <a:lnTo>
                  <a:pt x="306324" y="612648"/>
                </a:lnTo>
                <a:cubicBezTo>
                  <a:pt x="281070" y="612257"/>
                  <a:pt x="255999" y="602326"/>
                  <a:pt x="236731" y="583057"/>
                </a:cubicBezTo>
                <a:cubicBezTo>
                  <a:pt x="223570" y="569897"/>
                  <a:pt x="214766" y="554030"/>
                  <a:pt x="210610" y="537174"/>
                </a:cubicBezTo>
                <a:cubicBezTo>
                  <a:pt x="195839" y="546241"/>
                  <a:pt x="178427" y="551214"/>
                  <a:pt x="159854" y="551214"/>
                </a:cubicBezTo>
                <a:cubicBezTo>
                  <a:pt x="132604" y="551214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1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7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5999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5"/>
                  <a:pt x="61434" y="178457"/>
                  <a:pt x="61434" y="159854"/>
                </a:cubicBezTo>
                <a:cubicBezTo>
                  <a:pt x="61434" y="132604"/>
                  <a:pt x="72139" y="107854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51" name="Teardrop 3"/>
          <p:cNvSpPr/>
          <p:nvPr/>
        </p:nvSpPr>
        <p:spPr>
          <a:xfrm rot="5400000" flipH="1" flipV="1">
            <a:off x="11908617" y="4923"/>
            <a:ext cx="298552" cy="268215"/>
          </a:xfrm>
          <a:custGeom>
            <a:avLst/>
            <a:gdLst/>
            <a:ahLst/>
            <a:cxnLst/>
            <a:rect l="l" t="t" r="r" b="b"/>
            <a:pathLst>
              <a:path w="298552" h="268215">
                <a:moveTo>
                  <a:pt x="230951" y="239431"/>
                </a:moveTo>
                <a:lnTo>
                  <a:pt x="89396" y="97876"/>
                </a:lnTo>
                <a:cubicBezTo>
                  <a:pt x="74075" y="113887"/>
                  <a:pt x="64809" y="135634"/>
                  <a:pt x="64809" y="159544"/>
                </a:cubicBezTo>
                <a:cubicBezTo>
                  <a:pt x="64809" y="209563"/>
                  <a:pt x="105357" y="250112"/>
                  <a:pt x="155376" y="250112"/>
                </a:cubicBezTo>
                <a:cubicBezTo>
                  <a:pt x="174454" y="249746"/>
                  <a:pt x="198601" y="254980"/>
                  <a:pt x="211458" y="268141"/>
                </a:cubicBezTo>
                <a:cubicBezTo>
                  <a:pt x="215885" y="257686"/>
                  <a:pt x="222436" y="247948"/>
                  <a:pt x="230951" y="239431"/>
                </a:cubicBezTo>
                <a:close/>
                <a:moveTo>
                  <a:pt x="259706" y="219892"/>
                </a:moveTo>
                <a:cubicBezTo>
                  <a:pt x="246546" y="207035"/>
                  <a:pt x="241311" y="182889"/>
                  <a:pt x="241677" y="163811"/>
                </a:cubicBezTo>
                <a:cubicBezTo>
                  <a:pt x="241677" y="113792"/>
                  <a:pt x="201129" y="73244"/>
                  <a:pt x="151110" y="73244"/>
                </a:cubicBezTo>
                <a:cubicBezTo>
                  <a:pt x="127200" y="73244"/>
                  <a:pt x="105453" y="82510"/>
                  <a:pt x="89441" y="97831"/>
                </a:cubicBezTo>
                <a:lnTo>
                  <a:pt x="230996" y="239386"/>
                </a:lnTo>
                <a:cubicBezTo>
                  <a:pt x="239514" y="230871"/>
                  <a:pt x="249252" y="224320"/>
                  <a:pt x="259706" y="219892"/>
                </a:cubicBezTo>
                <a:close/>
                <a:moveTo>
                  <a:pt x="298552" y="138"/>
                </a:moveTo>
                <a:lnTo>
                  <a:pt x="298552" y="11636"/>
                </a:lnTo>
                <a:cubicBezTo>
                  <a:pt x="298344" y="11511"/>
                  <a:pt x="298133" y="11506"/>
                  <a:pt x="297922" y="11501"/>
                </a:cubicBezTo>
                <a:lnTo>
                  <a:pt x="297922" y="96667"/>
                </a:lnTo>
                <a:lnTo>
                  <a:pt x="297858" y="96667"/>
                </a:lnTo>
                <a:lnTo>
                  <a:pt x="297858" y="11501"/>
                </a:lnTo>
                <a:cubicBezTo>
                  <a:pt x="275703" y="11990"/>
                  <a:pt x="253773" y="20815"/>
                  <a:pt x="236866" y="37722"/>
                </a:cubicBezTo>
                <a:cubicBezTo>
                  <a:pt x="224105" y="50483"/>
                  <a:pt x="215948" y="66105"/>
                  <a:pt x="212939" y="82613"/>
                </a:cubicBezTo>
                <a:cubicBezTo>
                  <a:pt x="237526" y="100902"/>
                  <a:pt x="253233" y="130241"/>
                  <a:pt x="253233" y="163248"/>
                </a:cubicBezTo>
                <a:cubicBezTo>
                  <a:pt x="252734" y="189232"/>
                  <a:pt x="256525" y="205210"/>
                  <a:pt x="272877" y="215167"/>
                </a:cubicBezTo>
                <a:lnTo>
                  <a:pt x="298552" y="215277"/>
                </a:lnTo>
                <a:lnTo>
                  <a:pt x="298552" y="221928"/>
                </a:lnTo>
                <a:cubicBezTo>
                  <a:pt x="276711" y="221632"/>
                  <a:pt x="254816" y="229876"/>
                  <a:pt x="238146" y="246536"/>
                </a:cubicBezTo>
                <a:lnTo>
                  <a:pt x="246374" y="254763"/>
                </a:lnTo>
                <a:cubicBezTo>
                  <a:pt x="246367" y="254771"/>
                  <a:pt x="246359" y="254779"/>
                  <a:pt x="246352" y="254786"/>
                </a:cubicBezTo>
                <a:cubicBezTo>
                  <a:pt x="246344" y="254794"/>
                  <a:pt x="246337" y="254801"/>
                  <a:pt x="246329" y="254808"/>
                </a:cubicBezTo>
                <a:lnTo>
                  <a:pt x="238101" y="246581"/>
                </a:lnTo>
                <a:lnTo>
                  <a:pt x="223742" y="268215"/>
                </a:lnTo>
                <a:lnTo>
                  <a:pt x="190546" y="268215"/>
                </a:lnTo>
                <a:cubicBezTo>
                  <a:pt x="181969" y="262570"/>
                  <a:pt x="170130" y="261374"/>
                  <a:pt x="154813" y="261668"/>
                </a:cubicBezTo>
                <a:cubicBezTo>
                  <a:pt x="121806" y="261668"/>
                  <a:pt x="92467" y="245961"/>
                  <a:pt x="74178" y="221373"/>
                </a:cubicBezTo>
                <a:cubicBezTo>
                  <a:pt x="57670" y="224382"/>
                  <a:pt x="42049" y="232539"/>
                  <a:pt x="29288" y="245300"/>
                </a:cubicBezTo>
                <a:lnTo>
                  <a:pt x="13811" y="268215"/>
                </a:lnTo>
                <a:lnTo>
                  <a:pt x="0" y="268215"/>
                </a:lnTo>
                <a:cubicBezTo>
                  <a:pt x="4705" y="256723"/>
                  <a:pt x="11839" y="246048"/>
                  <a:pt x="21157" y="236731"/>
                </a:cubicBezTo>
                <a:cubicBezTo>
                  <a:pt x="34324" y="223564"/>
                  <a:pt x="50200" y="214757"/>
                  <a:pt x="67080" y="210684"/>
                </a:cubicBezTo>
                <a:cubicBezTo>
                  <a:pt x="57989" y="195895"/>
                  <a:pt x="53000" y="178457"/>
                  <a:pt x="53000" y="159854"/>
                </a:cubicBezTo>
                <a:cubicBezTo>
                  <a:pt x="53000" y="132604"/>
                  <a:pt x="63705" y="107854"/>
                  <a:pt x="81286" y="89721"/>
                </a:cubicBezTo>
                <a:cubicBezTo>
                  <a:pt x="99420" y="72140"/>
                  <a:pt x="124170" y="61435"/>
                  <a:pt x="151420" y="61435"/>
                </a:cubicBezTo>
                <a:cubicBezTo>
                  <a:pt x="170023" y="61435"/>
                  <a:pt x="187461" y="66424"/>
                  <a:pt x="202250" y="75515"/>
                </a:cubicBezTo>
                <a:cubicBezTo>
                  <a:pt x="206323" y="58635"/>
                  <a:pt x="215129" y="42758"/>
                  <a:pt x="228297" y="29591"/>
                </a:cubicBezTo>
                <a:cubicBezTo>
                  <a:pt x="247566" y="10322"/>
                  <a:pt x="272636" y="391"/>
                  <a:pt x="297890" y="0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52" name="Oval 881"/>
          <p:cNvSpPr/>
          <p:nvPr/>
        </p:nvSpPr>
        <p:spPr>
          <a:xfrm>
            <a:off x="346332" y="-10245"/>
            <a:ext cx="169752" cy="84875"/>
          </a:xfrm>
          <a:custGeom>
            <a:avLst/>
            <a:gdLst/>
            <a:ahLst/>
            <a:cxnLst/>
            <a:rect l="l" t="t" r="r" b="b"/>
            <a:pathLst>
              <a:path w="169752" h="84875">
                <a:moveTo>
                  <a:pt x="0" y="0"/>
                </a:moveTo>
                <a:lnTo>
                  <a:pt x="169752" y="0"/>
                </a:lnTo>
                <a:cubicBezTo>
                  <a:pt x="169752" y="46875"/>
                  <a:pt x="131752" y="84875"/>
                  <a:pt x="84876" y="84875"/>
                </a:cubicBezTo>
                <a:cubicBezTo>
                  <a:pt x="38000" y="84875"/>
                  <a:pt x="0" y="46875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53" name="Oval 882"/>
          <p:cNvSpPr/>
          <p:nvPr/>
        </p:nvSpPr>
        <p:spPr>
          <a:xfrm>
            <a:off x="1188872" y="-10245"/>
            <a:ext cx="169752" cy="84875"/>
          </a:xfrm>
          <a:custGeom>
            <a:avLst/>
            <a:gdLst/>
            <a:ahLst/>
            <a:cxnLst/>
            <a:rect l="l" t="t" r="r" b="b"/>
            <a:pathLst>
              <a:path w="169752" h="84875">
                <a:moveTo>
                  <a:pt x="0" y="0"/>
                </a:moveTo>
                <a:lnTo>
                  <a:pt x="169752" y="0"/>
                </a:lnTo>
                <a:cubicBezTo>
                  <a:pt x="169752" y="46875"/>
                  <a:pt x="131752" y="84875"/>
                  <a:pt x="84876" y="84875"/>
                </a:cubicBezTo>
                <a:cubicBezTo>
                  <a:pt x="38000" y="84875"/>
                  <a:pt x="0" y="46875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54" name="Oval 883"/>
          <p:cNvSpPr/>
          <p:nvPr/>
        </p:nvSpPr>
        <p:spPr>
          <a:xfrm>
            <a:off x="2031413" y="-10245"/>
            <a:ext cx="10160587" cy="84875"/>
          </a:xfrm>
          <a:custGeom>
            <a:avLst/>
            <a:gdLst/>
            <a:ahLst/>
            <a:cxnLst/>
            <a:rect l="l" t="t" r="r" b="b"/>
            <a:pathLst>
              <a:path w="10160587" h="84875">
                <a:moveTo>
                  <a:pt x="10110479" y="0"/>
                </a:moveTo>
                <a:lnTo>
                  <a:pt x="10160587" y="0"/>
                </a:lnTo>
                <a:lnTo>
                  <a:pt x="10160587" y="77038"/>
                </a:lnTo>
                <a:cubicBezTo>
                  <a:pt x="10130976" y="64066"/>
                  <a:pt x="10110479" y="34427"/>
                  <a:pt x="10110479" y="0"/>
                </a:cubicBezTo>
                <a:close/>
                <a:moveTo>
                  <a:pt x="9267940" y="0"/>
                </a:moveTo>
                <a:lnTo>
                  <a:pt x="9437692" y="0"/>
                </a:lnTo>
                <a:cubicBezTo>
                  <a:pt x="9437692" y="46875"/>
                  <a:pt x="9399692" y="84875"/>
                  <a:pt x="9352816" y="84875"/>
                </a:cubicBezTo>
                <a:cubicBezTo>
                  <a:pt x="9305940" y="84875"/>
                  <a:pt x="9267940" y="46875"/>
                  <a:pt x="9267940" y="0"/>
                </a:cubicBezTo>
                <a:close/>
                <a:moveTo>
                  <a:pt x="8425400" y="0"/>
                </a:moveTo>
                <a:lnTo>
                  <a:pt x="8595152" y="0"/>
                </a:lnTo>
                <a:cubicBezTo>
                  <a:pt x="8595152" y="46875"/>
                  <a:pt x="8557152" y="84875"/>
                  <a:pt x="8510276" y="84875"/>
                </a:cubicBezTo>
                <a:cubicBezTo>
                  <a:pt x="8463400" y="84875"/>
                  <a:pt x="8425400" y="46875"/>
                  <a:pt x="8425400" y="0"/>
                </a:cubicBezTo>
                <a:close/>
                <a:moveTo>
                  <a:pt x="7582860" y="0"/>
                </a:moveTo>
                <a:lnTo>
                  <a:pt x="7752612" y="0"/>
                </a:lnTo>
                <a:cubicBezTo>
                  <a:pt x="7752612" y="46875"/>
                  <a:pt x="7714612" y="84875"/>
                  <a:pt x="7667736" y="84875"/>
                </a:cubicBezTo>
                <a:cubicBezTo>
                  <a:pt x="7620860" y="84875"/>
                  <a:pt x="7582860" y="46875"/>
                  <a:pt x="7582860" y="0"/>
                </a:cubicBezTo>
                <a:close/>
                <a:moveTo>
                  <a:pt x="6740320" y="0"/>
                </a:moveTo>
                <a:lnTo>
                  <a:pt x="6910072" y="0"/>
                </a:lnTo>
                <a:cubicBezTo>
                  <a:pt x="6910072" y="46875"/>
                  <a:pt x="6872072" y="84875"/>
                  <a:pt x="6825196" y="84875"/>
                </a:cubicBezTo>
                <a:cubicBezTo>
                  <a:pt x="6778320" y="84875"/>
                  <a:pt x="6740320" y="46875"/>
                  <a:pt x="6740320" y="0"/>
                </a:cubicBezTo>
                <a:close/>
                <a:moveTo>
                  <a:pt x="5897780" y="0"/>
                </a:moveTo>
                <a:lnTo>
                  <a:pt x="6067532" y="0"/>
                </a:lnTo>
                <a:cubicBezTo>
                  <a:pt x="6067532" y="46875"/>
                  <a:pt x="6029532" y="84875"/>
                  <a:pt x="5982656" y="84875"/>
                </a:cubicBezTo>
                <a:cubicBezTo>
                  <a:pt x="5935780" y="84875"/>
                  <a:pt x="5897780" y="46875"/>
                  <a:pt x="5897780" y="0"/>
                </a:cubicBezTo>
                <a:close/>
                <a:moveTo>
                  <a:pt x="5055240" y="0"/>
                </a:moveTo>
                <a:lnTo>
                  <a:pt x="5224992" y="0"/>
                </a:lnTo>
                <a:cubicBezTo>
                  <a:pt x="5224992" y="46875"/>
                  <a:pt x="5186992" y="84875"/>
                  <a:pt x="5140116" y="84875"/>
                </a:cubicBezTo>
                <a:cubicBezTo>
                  <a:pt x="5093240" y="84875"/>
                  <a:pt x="5055240" y="46875"/>
                  <a:pt x="5055240" y="0"/>
                </a:cubicBezTo>
                <a:close/>
                <a:moveTo>
                  <a:pt x="4212700" y="0"/>
                </a:moveTo>
                <a:lnTo>
                  <a:pt x="4382452" y="0"/>
                </a:lnTo>
                <a:cubicBezTo>
                  <a:pt x="4382452" y="46875"/>
                  <a:pt x="4344452" y="84875"/>
                  <a:pt x="4297576" y="84875"/>
                </a:cubicBezTo>
                <a:cubicBezTo>
                  <a:pt x="4250700" y="84875"/>
                  <a:pt x="4212700" y="46875"/>
                  <a:pt x="4212700" y="0"/>
                </a:cubicBezTo>
                <a:close/>
                <a:moveTo>
                  <a:pt x="3370160" y="0"/>
                </a:moveTo>
                <a:lnTo>
                  <a:pt x="3539912" y="0"/>
                </a:lnTo>
                <a:cubicBezTo>
                  <a:pt x="3539912" y="46875"/>
                  <a:pt x="3501912" y="84875"/>
                  <a:pt x="3455036" y="84875"/>
                </a:cubicBezTo>
                <a:cubicBezTo>
                  <a:pt x="3408160" y="84875"/>
                  <a:pt x="3370160" y="46875"/>
                  <a:pt x="3370160" y="0"/>
                </a:cubicBezTo>
                <a:close/>
                <a:moveTo>
                  <a:pt x="2527620" y="0"/>
                </a:moveTo>
                <a:lnTo>
                  <a:pt x="2697372" y="0"/>
                </a:lnTo>
                <a:cubicBezTo>
                  <a:pt x="2697372" y="46875"/>
                  <a:pt x="2659372" y="84875"/>
                  <a:pt x="2612496" y="84875"/>
                </a:cubicBezTo>
                <a:cubicBezTo>
                  <a:pt x="2565620" y="84875"/>
                  <a:pt x="2527620" y="46875"/>
                  <a:pt x="2527620" y="0"/>
                </a:cubicBezTo>
                <a:close/>
                <a:moveTo>
                  <a:pt x="1685080" y="0"/>
                </a:moveTo>
                <a:lnTo>
                  <a:pt x="1854832" y="0"/>
                </a:lnTo>
                <a:cubicBezTo>
                  <a:pt x="1854832" y="46875"/>
                  <a:pt x="1816832" y="84875"/>
                  <a:pt x="1769956" y="84875"/>
                </a:cubicBezTo>
                <a:cubicBezTo>
                  <a:pt x="1723080" y="84875"/>
                  <a:pt x="1685080" y="46875"/>
                  <a:pt x="1685080" y="0"/>
                </a:cubicBezTo>
                <a:close/>
                <a:moveTo>
                  <a:pt x="842540" y="0"/>
                </a:moveTo>
                <a:lnTo>
                  <a:pt x="1012292" y="0"/>
                </a:lnTo>
                <a:cubicBezTo>
                  <a:pt x="1012292" y="46875"/>
                  <a:pt x="974292" y="84875"/>
                  <a:pt x="927416" y="84875"/>
                </a:cubicBezTo>
                <a:cubicBezTo>
                  <a:pt x="880540" y="84875"/>
                  <a:pt x="842540" y="46875"/>
                  <a:pt x="842540" y="0"/>
                </a:cubicBezTo>
                <a:close/>
                <a:moveTo>
                  <a:pt x="0" y="0"/>
                </a:moveTo>
                <a:lnTo>
                  <a:pt x="169752" y="0"/>
                </a:lnTo>
                <a:cubicBezTo>
                  <a:pt x="169752" y="46875"/>
                  <a:pt x="131752" y="84875"/>
                  <a:pt x="84876" y="84875"/>
                </a:cubicBezTo>
                <a:cubicBezTo>
                  <a:pt x="38000" y="84875"/>
                  <a:pt x="0" y="46875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55" name="Teardrop 3"/>
          <p:cNvSpPr/>
          <p:nvPr/>
        </p:nvSpPr>
        <p:spPr>
          <a:xfrm rot="5400000" flipH="1" flipV="1">
            <a:off x="644277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56" name="Teardrop 3"/>
          <p:cNvSpPr/>
          <p:nvPr/>
        </p:nvSpPr>
        <p:spPr>
          <a:xfrm rot="5400000" flipH="1" flipV="1">
            <a:off x="-148774" y="1103813"/>
            <a:ext cx="612648" cy="315100"/>
          </a:xfrm>
          <a:custGeom>
            <a:avLst/>
            <a:gdLst/>
            <a:ahLst/>
            <a:cxnLst/>
            <a:rect l="l" t="t" r="r" b="b"/>
            <a:pathLst>
              <a:path w="612648" h="315100">
                <a:moveTo>
                  <a:pt x="239386" y="75670"/>
                </a:moveTo>
                <a:cubicBezTo>
                  <a:pt x="230866" y="67149"/>
                  <a:pt x="224313" y="57406"/>
                  <a:pt x="219944" y="46909"/>
                </a:cubicBezTo>
                <a:cubicBezTo>
                  <a:pt x="207099" y="60107"/>
                  <a:pt x="182914" y="65356"/>
                  <a:pt x="163810" y="64989"/>
                </a:cubicBezTo>
                <a:cubicBezTo>
                  <a:pt x="113792" y="64989"/>
                  <a:pt x="73243" y="105538"/>
                  <a:pt x="73243" y="155556"/>
                </a:cubicBezTo>
                <a:cubicBezTo>
                  <a:pt x="73243" y="179467"/>
                  <a:pt x="82509" y="201213"/>
                  <a:pt x="97830" y="217225"/>
                </a:cubicBezTo>
                <a:close/>
                <a:moveTo>
                  <a:pt x="268191" y="95157"/>
                </a:moveTo>
                <a:cubicBezTo>
                  <a:pt x="257695" y="90787"/>
                  <a:pt x="247952" y="84234"/>
                  <a:pt x="239431" y="75715"/>
                </a:cubicBezTo>
                <a:lnTo>
                  <a:pt x="97875" y="217270"/>
                </a:lnTo>
                <a:cubicBezTo>
                  <a:pt x="113887" y="232591"/>
                  <a:pt x="135634" y="241857"/>
                  <a:pt x="159544" y="241857"/>
                </a:cubicBezTo>
                <a:cubicBezTo>
                  <a:pt x="184553" y="241857"/>
                  <a:pt x="207195" y="231720"/>
                  <a:pt x="223585" y="215331"/>
                </a:cubicBezTo>
                <a:cubicBezTo>
                  <a:pt x="239974" y="198941"/>
                  <a:pt x="250111" y="176299"/>
                  <a:pt x="250111" y="151290"/>
                </a:cubicBezTo>
                <a:cubicBezTo>
                  <a:pt x="249745" y="132187"/>
                  <a:pt x="254994" y="108002"/>
                  <a:pt x="268191" y="95157"/>
                </a:cubicBezTo>
                <a:close/>
                <a:moveTo>
                  <a:pt x="391275" y="232488"/>
                </a:moveTo>
                <a:cubicBezTo>
                  <a:pt x="366688" y="214199"/>
                  <a:pt x="350981" y="184860"/>
                  <a:pt x="350981" y="151853"/>
                </a:cubicBezTo>
                <a:cubicBezTo>
                  <a:pt x="351479" y="125869"/>
                  <a:pt x="347689" y="109892"/>
                  <a:pt x="331337" y="99934"/>
                </a:cubicBezTo>
                <a:cubicBezTo>
                  <a:pt x="315088" y="104415"/>
                  <a:pt x="297874" y="104335"/>
                  <a:pt x="281637" y="99721"/>
                </a:cubicBezTo>
                <a:cubicBezTo>
                  <a:pt x="265010" y="109675"/>
                  <a:pt x="261165" y="125694"/>
                  <a:pt x="261667" y="151853"/>
                </a:cubicBezTo>
                <a:cubicBezTo>
                  <a:pt x="261667" y="179968"/>
                  <a:pt x="250271" y="205421"/>
                  <a:pt x="231847" y="223846"/>
                </a:cubicBezTo>
                <a:lnTo>
                  <a:pt x="221347" y="232509"/>
                </a:lnTo>
                <a:cubicBezTo>
                  <a:pt x="224390" y="249009"/>
                  <a:pt x="232545" y="264623"/>
                  <a:pt x="245300" y="277378"/>
                </a:cubicBezTo>
                <a:cubicBezTo>
                  <a:pt x="262207" y="294285"/>
                  <a:pt x="284136" y="303111"/>
                  <a:pt x="306292" y="303599"/>
                </a:cubicBezTo>
                <a:lnTo>
                  <a:pt x="306292" y="218433"/>
                </a:lnTo>
                <a:lnTo>
                  <a:pt x="306356" y="218433"/>
                </a:lnTo>
                <a:lnTo>
                  <a:pt x="306356" y="303599"/>
                </a:lnTo>
                <a:cubicBezTo>
                  <a:pt x="328512" y="303110"/>
                  <a:pt x="350441" y="294285"/>
                  <a:pt x="367348" y="277378"/>
                </a:cubicBezTo>
                <a:cubicBezTo>
                  <a:pt x="380109" y="264617"/>
                  <a:pt x="388266" y="248996"/>
                  <a:pt x="391275" y="232488"/>
                </a:cubicBezTo>
                <a:close/>
                <a:moveTo>
                  <a:pt x="514773" y="217271"/>
                </a:moveTo>
                <a:lnTo>
                  <a:pt x="373218" y="75716"/>
                </a:lnTo>
                <a:cubicBezTo>
                  <a:pt x="364700" y="84231"/>
                  <a:pt x="354962" y="90781"/>
                  <a:pt x="344508" y="95209"/>
                </a:cubicBezTo>
                <a:cubicBezTo>
                  <a:pt x="357668" y="108066"/>
                  <a:pt x="362903" y="132212"/>
                  <a:pt x="362537" y="151290"/>
                </a:cubicBezTo>
                <a:cubicBezTo>
                  <a:pt x="362537" y="201309"/>
                  <a:pt x="403085" y="241857"/>
                  <a:pt x="453104" y="241857"/>
                </a:cubicBezTo>
                <a:cubicBezTo>
                  <a:pt x="477015" y="241857"/>
                  <a:pt x="498761" y="232592"/>
                  <a:pt x="514773" y="217271"/>
                </a:cubicBezTo>
                <a:close/>
                <a:moveTo>
                  <a:pt x="539405" y="155556"/>
                </a:moveTo>
                <a:cubicBezTo>
                  <a:pt x="539405" y="105538"/>
                  <a:pt x="498856" y="64989"/>
                  <a:pt x="448838" y="64989"/>
                </a:cubicBezTo>
                <a:cubicBezTo>
                  <a:pt x="429760" y="65355"/>
                  <a:pt x="405614" y="60121"/>
                  <a:pt x="392756" y="46961"/>
                </a:cubicBezTo>
                <a:cubicBezTo>
                  <a:pt x="388329" y="57415"/>
                  <a:pt x="381778" y="67153"/>
                  <a:pt x="373263" y="75671"/>
                </a:cubicBezTo>
                <a:lnTo>
                  <a:pt x="514818" y="217225"/>
                </a:lnTo>
                <a:cubicBezTo>
                  <a:pt x="530139" y="201213"/>
                  <a:pt x="539405" y="179467"/>
                  <a:pt x="539405" y="155556"/>
                </a:cubicBezTo>
                <a:close/>
                <a:moveTo>
                  <a:pt x="612648" y="8776"/>
                </a:moveTo>
                <a:cubicBezTo>
                  <a:pt x="612257" y="34030"/>
                  <a:pt x="602326" y="59101"/>
                  <a:pt x="583058" y="78369"/>
                </a:cubicBezTo>
                <a:cubicBezTo>
                  <a:pt x="569890" y="91537"/>
                  <a:pt x="554014" y="100343"/>
                  <a:pt x="537134" y="104416"/>
                </a:cubicBezTo>
                <a:cubicBezTo>
                  <a:pt x="546224" y="119205"/>
                  <a:pt x="551214" y="136643"/>
                  <a:pt x="551214" y="155247"/>
                </a:cubicBezTo>
                <a:cubicBezTo>
                  <a:pt x="551214" y="182497"/>
                  <a:pt x="540509" y="207247"/>
                  <a:pt x="522928" y="225380"/>
                </a:cubicBezTo>
                <a:lnTo>
                  <a:pt x="522928" y="225380"/>
                </a:lnTo>
                <a:cubicBezTo>
                  <a:pt x="504794" y="242961"/>
                  <a:pt x="480044" y="253667"/>
                  <a:pt x="452794" y="253667"/>
                </a:cubicBezTo>
                <a:cubicBezTo>
                  <a:pt x="434191" y="253667"/>
                  <a:pt x="416753" y="248677"/>
                  <a:pt x="401964" y="239586"/>
                </a:cubicBezTo>
                <a:cubicBezTo>
                  <a:pt x="397891" y="256466"/>
                  <a:pt x="389084" y="272342"/>
                  <a:pt x="375917" y="285509"/>
                </a:cubicBezTo>
                <a:cubicBezTo>
                  <a:pt x="356649" y="304778"/>
                  <a:pt x="331578" y="314709"/>
                  <a:pt x="306324" y="315100"/>
                </a:cubicBezTo>
                <a:lnTo>
                  <a:pt x="306324" y="315100"/>
                </a:lnTo>
                <a:cubicBezTo>
                  <a:pt x="281070" y="314709"/>
                  <a:pt x="255999" y="304778"/>
                  <a:pt x="236731" y="285509"/>
                </a:cubicBezTo>
                <a:cubicBezTo>
                  <a:pt x="223571" y="272349"/>
                  <a:pt x="214766" y="256482"/>
                  <a:pt x="210610" y="239626"/>
                </a:cubicBezTo>
                <a:cubicBezTo>
                  <a:pt x="195839" y="248693"/>
                  <a:pt x="178427" y="253666"/>
                  <a:pt x="159854" y="253666"/>
                </a:cubicBezTo>
                <a:cubicBezTo>
                  <a:pt x="132604" y="253666"/>
                  <a:pt x="107854" y="242961"/>
                  <a:pt x="89720" y="225380"/>
                </a:cubicBezTo>
                <a:lnTo>
                  <a:pt x="89720" y="225380"/>
                </a:lnTo>
                <a:cubicBezTo>
                  <a:pt x="72139" y="207247"/>
                  <a:pt x="61434" y="182497"/>
                  <a:pt x="61434" y="155247"/>
                </a:cubicBezTo>
                <a:cubicBezTo>
                  <a:pt x="61434" y="136673"/>
                  <a:pt x="66407" y="119262"/>
                  <a:pt x="75474" y="104490"/>
                </a:cubicBezTo>
                <a:cubicBezTo>
                  <a:pt x="58618" y="100334"/>
                  <a:pt x="42751" y="91530"/>
                  <a:pt x="29591" y="78369"/>
                </a:cubicBezTo>
                <a:cubicBezTo>
                  <a:pt x="10322" y="59101"/>
                  <a:pt x="391" y="34030"/>
                  <a:pt x="0" y="8776"/>
                </a:cubicBezTo>
                <a:lnTo>
                  <a:pt x="0" y="8776"/>
                </a:lnTo>
                <a:lnTo>
                  <a:pt x="1828" y="0"/>
                </a:lnTo>
                <a:lnTo>
                  <a:pt x="13374" y="0"/>
                </a:lnTo>
                <a:cubicBezTo>
                  <a:pt x="11782" y="2802"/>
                  <a:pt x="11567" y="5771"/>
                  <a:pt x="11501" y="8744"/>
                </a:cubicBezTo>
                <a:lnTo>
                  <a:pt x="96667" y="8744"/>
                </a:lnTo>
                <a:lnTo>
                  <a:pt x="96667" y="8808"/>
                </a:lnTo>
                <a:lnTo>
                  <a:pt x="11501" y="8808"/>
                </a:lnTo>
                <a:cubicBezTo>
                  <a:pt x="11989" y="30964"/>
                  <a:pt x="20815" y="52893"/>
                  <a:pt x="37722" y="69800"/>
                </a:cubicBezTo>
                <a:cubicBezTo>
                  <a:pt x="50477" y="82555"/>
                  <a:pt x="66091" y="90711"/>
                  <a:pt x="82592" y="93753"/>
                </a:cubicBezTo>
                <a:cubicBezTo>
                  <a:pt x="100880" y="69151"/>
                  <a:pt x="130228" y="53433"/>
                  <a:pt x="163247" y="53433"/>
                </a:cubicBezTo>
                <a:cubicBezTo>
                  <a:pt x="186137" y="53872"/>
                  <a:pt x="201262" y="50984"/>
                  <a:pt x="211355" y="39116"/>
                </a:cubicBezTo>
                <a:cubicBezTo>
                  <a:pt x="212796" y="37420"/>
                  <a:pt x="214135" y="35542"/>
                  <a:pt x="215380" y="33463"/>
                </a:cubicBezTo>
                <a:lnTo>
                  <a:pt x="215236" y="0"/>
                </a:lnTo>
                <a:lnTo>
                  <a:pt x="223506" y="0"/>
                </a:lnTo>
                <a:cubicBezTo>
                  <a:pt x="219687" y="24354"/>
                  <a:pt x="227777" y="49750"/>
                  <a:pt x="246535" y="68520"/>
                </a:cubicBezTo>
                <a:lnTo>
                  <a:pt x="254763" y="60293"/>
                </a:lnTo>
                <a:cubicBezTo>
                  <a:pt x="254771" y="60299"/>
                  <a:pt x="254778" y="60307"/>
                  <a:pt x="254786" y="60315"/>
                </a:cubicBezTo>
                <a:lnTo>
                  <a:pt x="254808" y="60338"/>
                </a:lnTo>
                <a:lnTo>
                  <a:pt x="246580" y="68565"/>
                </a:lnTo>
                <a:cubicBezTo>
                  <a:pt x="279582" y="101547"/>
                  <a:pt x="333066" y="101547"/>
                  <a:pt x="366068" y="68565"/>
                </a:cubicBezTo>
                <a:lnTo>
                  <a:pt x="357840" y="60338"/>
                </a:lnTo>
                <a:cubicBezTo>
                  <a:pt x="357847" y="60330"/>
                  <a:pt x="357855" y="60322"/>
                  <a:pt x="357862" y="60315"/>
                </a:cubicBezTo>
                <a:lnTo>
                  <a:pt x="357885" y="60293"/>
                </a:lnTo>
                <a:lnTo>
                  <a:pt x="366113" y="68520"/>
                </a:lnTo>
                <a:cubicBezTo>
                  <a:pt x="384871" y="49750"/>
                  <a:pt x="392961" y="24354"/>
                  <a:pt x="389142" y="0"/>
                </a:cubicBezTo>
                <a:lnTo>
                  <a:pt x="397337" y="0"/>
                </a:lnTo>
                <a:cubicBezTo>
                  <a:pt x="401479" y="11094"/>
                  <a:pt x="400548" y="22668"/>
                  <a:pt x="397481" y="33790"/>
                </a:cubicBezTo>
                <a:cubicBezTo>
                  <a:pt x="407439" y="50142"/>
                  <a:pt x="423417" y="53932"/>
                  <a:pt x="449401" y="53433"/>
                </a:cubicBezTo>
                <a:cubicBezTo>
                  <a:pt x="482407" y="53434"/>
                  <a:pt x="511746" y="69140"/>
                  <a:pt x="530035" y="93727"/>
                </a:cubicBezTo>
                <a:cubicBezTo>
                  <a:pt x="546543" y="90718"/>
                  <a:pt x="562165" y="82561"/>
                  <a:pt x="574926" y="69800"/>
                </a:cubicBezTo>
                <a:cubicBezTo>
                  <a:pt x="591833" y="52893"/>
                  <a:pt x="600658" y="30964"/>
                  <a:pt x="601147" y="8808"/>
                </a:cubicBezTo>
                <a:lnTo>
                  <a:pt x="515982" y="8808"/>
                </a:lnTo>
                <a:lnTo>
                  <a:pt x="515981" y="8744"/>
                </a:lnTo>
                <a:lnTo>
                  <a:pt x="601147" y="8744"/>
                </a:lnTo>
                <a:lnTo>
                  <a:pt x="599274" y="0"/>
                </a:lnTo>
                <a:lnTo>
                  <a:pt x="610820" y="0"/>
                </a:lnTo>
                <a:cubicBezTo>
                  <a:pt x="612423" y="2826"/>
                  <a:pt x="612602" y="5800"/>
                  <a:pt x="612648" y="8776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57" name="Teardrop 3"/>
          <p:cNvSpPr/>
          <p:nvPr/>
        </p:nvSpPr>
        <p:spPr>
          <a:xfrm rot="5400000" flipH="1" flipV="1">
            <a:off x="138753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58" name="Teardrop 3"/>
          <p:cNvSpPr/>
          <p:nvPr/>
        </p:nvSpPr>
        <p:spPr>
          <a:xfrm rot="5400000" flipH="1" flipV="1">
            <a:off x="223007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59" name="Teardrop 3"/>
          <p:cNvSpPr/>
          <p:nvPr/>
        </p:nvSpPr>
        <p:spPr>
          <a:xfrm rot="5400000" flipH="1" flipV="1">
            <a:off x="307261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60" name="Teardrop 3"/>
          <p:cNvSpPr/>
          <p:nvPr/>
        </p:nvSpPr>
        <p:spPr>
          <a:xfrm rot="5400000" flipH="1" flipV="1">
            <a:off x="391515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61" name="Teardrop 3"/>
          <p:cNvSpPr/>
          <p:nvPr/>
        </p:nvSpPr>
        <p:spPr>
          <a:xfrm rot="5400000" flipH="1" flipV="1">
            <a:off x="475769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62" name="Teardrop 3"/>
          <p:cNvSpPr/>
          <p:nvPr/>
        </p:nvSpPr>
        <p:spPr>
          <a:xfrm rot="5400000" flipH="1" flipV="1">
            <a:off x="560023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63" name="Teardrop 3"/>
          <p:cNvSpPr/>
          <p:nvPr/>
        </p:nvSpPr>
        <p:spPr>
          <a:xfrm rot="5400000" flipH="1" flipV="1">
            <a:off x="812785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64" name="Teardrop 3"/>
          <p:cNvSpPr/>
          <p:nvPr/>
        </p:nvSpPr>
        <p:spPr>
          <a:xfrm rot="5400000" flipH="1" flipV="1">
            <a:off x="728531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65" name="Teardrop 3"/>
          <p:cNvSpPr/>
          <p:nvPr/>
        </p:nvSpPr>
        <p:spPr>
          <a:xfrm rot="5400000" flipH="1" flipV="1">
            <a:off x="981293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66" name="Teardrop 3"/>
          <p:cNvSpPr/>
          <p:nvPr/>
        </p:nvSpPr>
        <p:spPr>
          <a:xfrm rot="5400000" flipH="1" flipV="1">
            <a:off x="897039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67" name="Teardrop 3"/>
          <p:cNvSpPr/>
          <p:nvPr/>
        </p:nvSpPr>
        <p:spPr>
          <a:xfrm rot="5400000" flipH="1" flipV="1">
            <a:off x="11498011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68" name="Teardrop 3"/>
          <p:cNvSpPr/>
          <p:nvPr/>
        </p:nvSpPr>
        <p:spPr>
          <a:xfrm rot="5400000" flipH="1" flipV="1">
            <a:off x="1065547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69" name="Teardrop 3"/>
          <p:cNvSpPr/>
          <p:nvPr/>
        </p:nvSpPr>
        <p:spPr>
          <a:xfrm rot="5400000" flipH="1" flipV="1">
            <a:off x="54499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70" name="Oval 669"/>
          <p:cNvSpPr/>
          <p:nvPr/>
        </p:nvSpPr>
        <p:spPr>
          <a:xfrm>
            <a:off x="666451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71" name="Oval 670"/>
          <p:cNvSpPr/>
          <p:nvPr/>
        </p:nvSpPr>
        <p:spPr>
          <a:xfrm>
            <a:off x="76673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72" name="Oval 671"/>
          <p:cNvSpPr/>
          <p:nvPr/>
        </p:nvSpPr>
        <p:spPr>
          <a:xfrm>
            <a:off x="160927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73" name="Oval 672"/>
          <p:cNvSpPr/>
          <p:nvPr/>
        </p:nvSpPr>
        <p:spPr>
          <a:xfrm>
            <a:off x="245181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74" name="Oval 673"/>
          <p:cNvSpPr/>
          <p:nvPr/>
        </p:nvSpPr>
        <p:spPr>
          <a:xfrm>
            <a:off x="329435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75" name="Oval 674"/>
          <p:cNvSpPr/>
          <p:nvPr/>
        </p:nvSpPr>
        <p:spPr>
          <a:xfrm>
            <a:off x="413689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76" name="Oval 675"/>
          <p:cNvSpPr/>
          <p:nvPr/>
        </p:nvSpPr>
        <p:spPr>
          <a:xfrm>
            <a:off x="497943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77" name="Oval 676"/>
          <p:cNvSpPr/>
          <p:nvPr/>
        </p:nvSpPr>
        <p:spPr>
          <a:xfrm>
            <a:off x="582197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78" name="Oval 677"/>
          <p:cNvSpPr/>
          <p:nvPr/>
        </p:nvSpPr>
        <p:spPr>
          <a:xfrm>
            <a:off x="834959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79" name="Oval 678"/>
          <p:cNvSpPr/>
          <p:nvPr/>
        </p:nvSpPr>
        <p:spPr>
          <a:xfrm>
            <a:off x="750705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80" name="Oval 679"/>
          <p:cNvSpPr/>
          <p:nvPr/>
        </p:nvSpPr>
        <p:spPr>
          <a:xfrm>
            <a:off x="1003467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81" name="Oval 680"/>
          <p:cNvSpPr/>
          <p:nvPr/>
        </p:nvSpPr>
        <p:spPr>
          <a:xfrm>
            <a:off x="919213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82" name="Oval 681"/>
          <p:cNvSpPr/>
          <p:nvPr/>
        </p:nvSpPr>
        <p:spPr>
          <a:xfrm>
            <a:off x="11719750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83" name="Oval 682"/>
          <p:cNvSpPr/>
          <p:nvPr/>
        </p:nvSpPr>
        <p:spPr>
          <a:xfrm>
            <a:off x="1087721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84" name="Teardrop 3"/>
          <p:cNvSpPr/>
          <p:nvPr/>
        </p:nvSpPr>
        <p:spPr>
          <a:xfrm rot="5400000" flipH="1" flipV="1">
            <a:off x="602118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85" name="Teardrop 3"/>
          <p:cNvSpPr/>
          <p:nvPr/>
        </p:nvSpPr>
        <p:spPr>
          <a:xfrm rot="5400000" flipH="1" flipV="1">
            <a:off x="96594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86" name="Teardrop 3"/>
          <p:cNvSpPr/>
          <p:nvPr/>
        </p:nvSpPr>
        <p:spPr>
          <a:xfrm rot="5400000" flipH="1" flipV="1">
            <a:off x="180848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87" name="Teardrop 3"/>
          <p:cNvSpPr/>
          <p:nvPr/>
        </p:nvSpPr>
        <p:spPr>
          <a:xfrm rot="5400000" flipH="1" flipV="1">
            <a:off x="265102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88" name="Teardrop 3"/>
          <p:cNvSpPr/>
          <p:nvPr/>
        </p:nvSpPr>
        <p:spPr>
          <a:xfrm rot="5400000" flipH="1" flipV="1">
            <a:off x="349356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89" name="Teardrop 3"/>
          <p:cNvSpPr/>
          <p:nvPr/>
        </p:nvSpPr>
        <p:spPr>
          <a:xfrm rot="5400000" flipH="1" flipV="1">
            <a:off x="433610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90" name="Teardrop 3"/>
          <p:cNvSpPr/>
          <p:nvPr/>
        </p:nvSpPr>
        <p:spPr>
          <a:xfrm rot="5400000" flipH="1" flipV="1">
            <a:off x="517864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91" name="Teardrop 3"/>
          <p:cNvSpPr/>
          <p:nvPr/>
        </p:nvSpPr>
        <p:spPr>
          <a:xfrm rot="5400000" flipH="1" flipV="1">
            <a:off x="770626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92" name="Teardrop 3"/>
          <p:cNvSpPr/>
          <p:nvPr/>
        </p:nvSpPr>
        <p:spPr>
          <a:xfrm rot="5400000" flipH="1" flipV="1">
            <a:off x="686372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93" name="Teardrop 3"/>
          <p:cNvSpPr/>
          <p:nvPr/>
        </p:nvSpPr>
        <p:spPr>
          <a:xfrm rot="5400000" flipH="1" flipV="1">
            <a:off x="939134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94" name="Teardrop 3"/>
          <p:cNvSpPr/>
          <p:nvPr/>
        </p:nvSpPr>
        <p:spPr>
          <a:xfrm rot="5400000" flipH="1" flipV="1">
            <a:off x="854880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95" name="Teardrop 3"/>
          <p:cNvSpPr/>
          <p:nvPr/>
        </p:nvSpPr>
        <p:spPr>
          <a:xfrm rot="5400000" flipH="1" flipV="1">
            <a:off x="11076421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96" name="Teardrop 3"/>
          <p:cNvSpPr/>
          <p:nvPr/>
        </p:nvSpPr>
        <p:spPr>
          <a:xfrm rot="5400000" flipH="1" flipV="1">
            <a:off x="1023388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97" name="Teardrop 3"/>
          <p:cNvSpPr/>
          <p:nvPr/>
        </p:nvSpPr>
        <p:spPr>
          <a:xfrm rot="5400000" flipH="1" flipV="1">
            <a:off x="12340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98" name="Teardrop 3"/>
          <p:cNvSpPr/>
          <p:nvPr/>
        </p:nvSpPr>
        <p:spPr>
          <a:xfrm rot="5400000" flipH="1" flipV="1">
            <a:off x="11760002" y="1531078"/>
            <a:ext cx="595781" cy="268215"/>
          </a:xfrm>
          <a:custGeom>
            <a:avLst/>
            <a:gdLst/>
            <a:ahLst/>
            <a:cxnLst/>
            <a:rect l="l" t="t" r="r" b="b"/>
            <a:pathLst>
              <a:path w="595781" h="268215">
                <a:moveTo>
                  <a:pt x="230951" y="239431"/>
                </a:moveTo>
                <a:lnTo>
                  <a:pt x="89396" y="97876"/>
                </a:lnTo>
                <a:cubicBezTo>
                  <a:pt x="74075" y="113887"/>
                  <a:pt x="64809" y="135634"/>
                  <a:pt x="64809" y="159544"/>
                </a:cubicBezTo>
                <a:cubicBezTo>
                  <a:pt x="64809" y="209563"/>
                  <a:pt x="105357" y="250112"/>
                  <a:pt x="155376" y="250112"/>
                </a:cubicBezTo>
                <a:cubicBezTo>
                  <a:pt x="174454" y="249746"/>
                  <a:pt x="198601" y="254980"/>
                  <a:pt x="211458" y="268141"/>
                </a:cubicBezTo>
                <a:cubicBezTo>
                  <a:pt x="215885" y="257686"/>
                  <a:pt x="222436" y="247948"/>
                  <a:pt x="230951" y="239431"/>
                </a:cubicBezTo>
                <a:close/>
                <a:moveTo>
                  <a:pt x="259706" y="219892"/>
                </a:moveTo>
                <a:cubicBezTo>
                  <a:pt x="246546" y="207035"/>
                  <a:pt x="241311" y="182889"/>
                  <a:pt x="241677" y="163811"/>
                </a:cubicBezTo>
                <a:cubicBezTo>
                  <a:pt x="241677" y="113792"/>
                  <a:pt x="201129" y="73244"/>
                  <a:pt x="151110" y="73244"/>
                </a:cubicBezTo>
                <a:cubicBezTo>
                  <a:pt x="127200" y="73244"/>
                  <a:pt x="105453" y="82510"/>
                  <a:pt x="89441" y="97831"/>
                </a:cubicBezTo>
                <a:lnTo>
                  <a:pt x="230996" y="239386"/>
                </a:lnTo>
                <a:cubicBezTo>
                  <a:pt x="239514" y="230871"/>
                  <a:pt x="249252" y="224320"/>
                  <a:pt x="259706" y="219892"/>
                </a:cubicBezTo>
                <a:close/>
                <a:moveTo>
                  <a:pt x="382868" y="82592"/>
                </a:moveTo>
                <a:cubicBezTo>
                  <a:pt x="379825" y="66091"/>
                  <a:pt x="371670" y="50477"/>
                  <a:pt x="358914" y="37722"/>
                </a:cubicBezTo>
                <a:cubicBezTo>
                  <a:pt x="342007" y="20815"/>
                  <a:pt x="320078" y="11989"/>
                  <a:pt x="297922" y="11501"/>
                </a:cubicBezTo>
                <a:lnTo>
                  <a:pt x="297922" y="96667"/>
                </a:lnTo>
                <a:lnTo>
                  <a:pt x="297858" y="96667"/>
                </a:lnTo>
                <a:lnTo>
                  <a:pt x="297858" y="11501"/>
                </a:lnTo>
                <a:cubicBezTo>
                  <a:pt x="275703" y="11990"/>
                  <a:pt x="253773" y="20815"/>
                  <a:pt x="236866" y="37722"/>
                </a:cubicBezTo>
                <a:cubicBezTo>
                  <a:pt x="224105" y="50483"/>
                  <a:pt x="215948" y="66105"/>
                  <a:pt x="212939" y="82613"/>
                </a:cubicBezTo>
                <a:cubicBezTo>
                  <a:pt x="237526" y="100902"/>
                  <a:pt x="253233" y="130241"/>
                  <a:pt x="253233" y="163248"/>
                </a:cubicBezTo>
                <a:cubicBezTo>
                  <a:pt x="252735" y="189232"/>
                  <a:pt x="256525" y="205210"/>
                  <a:pt x="272877" y="215167"/>
                </a:cubicBezTo>
                <a:cubicBezTo>
                  <a:pt x="289126" y="210687"/>
                  <a:pt x="306340" y="210767"/>
                  <a:pt x="322577" y="215380"/>
                </a:cubicBezTo>
                <a:cubicBezTo>
                  <a:pt x="324655" y="214136"/>
                  <a:pt x="326534" y="212797"/>
                  <a:pt x="328229" y="211355"/>
                </a:cubicBezTo>
                <a:cubicBezTo>
                  <a:pt x="340097" y="201263"/>
                  <a:pt x="342986" y="186138"/>
                  <a:pt x="342547" y="163248"/>
                </a:cubicBezTo>
                <a:cubicBezTo>
                  <a:pt x="342547" y="130228"/>
                  <a:pt x="358265" y="100880"/>
                  <a:pt x="382868" y="82592"/>
                </a:cubicBezTo>
                <a:close/>
                <a:moveTo>
                  <a:pt x="506339" y="97830"/>
                </a:moveTo>
                <a:cubicBezTo>
                  <a:pt x="490327" y="82509"/>
                  <a:pt x="468581" y="73244"/>
                  <a:pt x="444670" y="73244"/>
                </a:cubicBezTo>
                <a:cubicBezTo>
                  <a:pt x="394651" y="73244"/>
                  <a:pt x="354103" y="113792"/>
                  <a:pt x="354103" y="163811"/>
                </a:cubicBezTo>
                <a:cubicBezTo>
                  <a:pt x="354470" y="182914"/>
                  <a:pt x="349220" y="207099"/>
                  <a:pt x="336023" y="219944"/>
                </a:cubicBezTo>
                <a:cubicBezTo>
                  <a:pt x="346519" y="224314"/>
                  <a:pt x="356263" y="230867"/>
                  <a:pt x="364783" y="239386"/>
                </a:cubicBezTo>
                <a:close/>
                <a:moveTo>
                  <a:pt x="530971" y="159544"/>
                </a:moveTo>
                <a:cubicBezTo>
                  <a:pt x="530971" y="135634"/>
                  <a:pt x="521705" y="113887"/>
                  <a:pt x="506384" y="97876"/>
                </a:cubicBezTo>
                <a:lnTo>
                  <a:pt x="364828" y="239431"/>
                </a:lnTo>
                <a:cubicBezTo>
                  <a:pt x="373348" y="247952"/>
                  <a:pt x="379901" y="257695"/>
                  <a:pt x="384270" y="268192"/>
                </a:cubicBezTo>
                <a:cubicBezTo>
                  <a:pt x="397115" y="254994"/>
                  <a:pt x="421300" y="249745"/>
                  <a:pt x="440404" y="250111"/>
                </a:cubicBezTo>
                <a:cubicBezTo>
                  <a:pt x="465413" y="250112"/>
                  <a:pt x="488055" y="239974"/>
                  <a:pt x="504444" y="223585"/>
                </a:cubicBezTo>
                <a:cubicBezTo>
                  <a:pt x="520834" y="207196"/>
                  <a:pt x="530971" y="184554"/>
                  <a:pt x="530971" y="159544"/>
                </a:cubicBezTo>
                <a:close/>
                <a:moveTo>
                  <a:pt x="595781" y="268215"/>
                </a:moveTo>
                <a:lnTo>
                  <a:pt x="581969" y="268215"/>
                </a:lnTo>
                <a:cubicBezTo>
                  <a:pt x="578743" y="259654"/>
                  <a:pt x="573266" y="252074"/>
                  <a:pt x="566492" y="245300"/>
                </a:cubicBezTo>
                <a:cubicBezTo>
                  <a:pt x="553737" y="232545"/>
                  <a:pt x="538123" y="224389"/>
                  <a:pt x="521623" y="221347"/>
                </a:cubicBezTo>
                <a:cubicBezTo>
                  <a:pt x="519174" y="225205"/>
                  <a:pt x="516174" y="228633"/>
                  <a:pt x="512960" y="231847"/>
                </a:cubicBezTo>
                <a:cubicBezTo>
                  <a:pt x="494535" y="250272"/>
                  <a:pt x="469082" y="261667"/>
                  <a:pt x="440967" y="261667"/>
                </a:cubicBezTo>
                <a:cubicBezTo>
                  <a:pt x="425629" y="261373"/>
                  <a:pt x="413777" y="262574"/>
                  <a:pt x="405186" y="268215"/>
                </a:cubicBezTo>
                <a:lnTo>
                  <a:pt x="372038" y="268215"/>
                </a:lnTo>
                <a:cubicBezTo>
                  <a:pt x="369178" y="260078"/>
                  <a:pt x="364042" y="252948"/>
                  <a:pt x="357679" y="246581"/>
                </a:cubicBezTo>
                <a:lnTo>
                  <a:pt x="349451" y="254808"/>
                </a:lnTo>
                <a:lnTo>
                  <a:pt x="349428" y="254786"/>
                </a:lnTo>
                <a:cubicBezTo>
                  <a:pt x="349421" y="254779"/>
                  <a:pt x="349413" y="254771"/>
                  <a:pt x="349406" y="254763"/>
                </a:cubicBezTo>
                <a:lnTo>
                  <a:pt x="357634" y="246536"/>
                </a:lnTo>
                <a:cubicBezTo>
                  <a:pt x="324632" y="213554"/>
                  <a:pt x="271148" y="213554"/>
                  <a:pt x="238146" y="246536"/>
                </a:cubicBezTo>
                <a:lnTo>
                  <a:pt x="246374" y="254763"/>
                </a:lnTo>
                <a:cubicBezTo>
                  <a:pt x="246367" y="254771"/>
                  <a:pt x="246359" y="254779"/>
                  <a:pt x="246352" y="254786"/>
                </a:cubicBezTo>
                <a:cubicBezTo>
                  <a:pt x="246344" y="254794"/>
                  <a:pt x="246337" y="254801"/>
                  <a:pt x="246329" y="254808"/>
                </a:cubicBezTo>
                <a:lnTo>
                  <a:pt x="238101" y="246581"/>
                </a:lnTo>
                <a:lnTo>
                  <a:pt x="223742" y="268215"/>
                </a:lnTo>
                <a:lnTo>
                  <a:pt x="190546" y="268215"/>
                </a:lnTo>
                <a:cubicBezTo>
                  <a:pt x="181969" y="262570"/>
                  <a:pt x="170130" y="261374"/>
                  <a:pt x="154813" y="261668"/>
                </a:cubicBezTo>
                <a:cubicBezTo>
                  <a:pt x="121806" y="261668"/>
                  <a:pt x="92467" y="245961"/>
                  <a:pt x="74178" y="221373"/>
                </a:cubicBezTo>
                <a:cubicBezTo>
                  <a:pt x="57671" y="224382"/>
                  <a:pt x="42049" y="232539"/>
                  <a:pt x="29288" y="245300"/>
                </a:cubicBezTo>
                <a:lnTo>
                  <a:pt x="13811" y="268215"/>
                </a:lnTo>
                <a:lnTo>
                  <a:pt x="0" y="268215"/>
                </a:lnTo>
                <a:cubicBezTo>
                  <a:pt x="4705" y="256723"/>
                  <a:pt x="11839" y="246048"/>
                  <a:pt x="21157" y="236731"/>
                </a:cubicBezTo>
                <a:cubicBezTo>
                  <a:pt x="34324" y="223564"/>
                  <a:pt x="50200" y="214757"/>
                  <a:pt x="67080" y="210684"/>
                </a:cubicBezTo>
                <a:cubicBezTo>
                  <a:pt x="57989" y="195895"/>
                  <a:pt x="53000" y="178457"/>
                  <a:pt x="53000" y="159854"/>
                </a:cubicBezTo>
                <a:cubicBezTo>
                  <a:pt x="53000" y="132604"/>
                  <a:pt x="63705" y="107854"/>
                  <a:pt x="81286" y="89721"/>
                </a:cubicBezTo>
                <a:lnTo>
                  <a:pt x="81286" y="89721"/>
                </a:lnTo>
                <a:cubicBezTo>
                  <a:pt x="99420" y="72140"/>
                  <a:pt x="124170" y="61435"/>
                  <a:pt x="151420" y="61435"/>
                </a:cubicBezTo>
                <a:cubicBezTo>
                  <a:pt x="170023" y="61435"/>
                  <a:pt x="187461" y="66424"/>
                  <a:pt x="202250" y="75515"/>
                </a:cubicBezTo>
                <a:cubicBezTo>
                  <a:pt x="206323" y="58635"/>
                  <a:pt x="215130" y="42758"/>
                  <a:pt x="228297" y="29591"/>
                </a:cubicBezTo>
                <a:cubicBezTo>
                  <a:pt x="247566" y="10322"/>
                  <a:pt x="272636" y="391"/>
                  <a:pt x="297890" y="0"/>
                </a:cubicBezTo>
                <a:lnTo>
                  <a:pt x="297890" y="0"/>
                </a:lnTo>
                <a:cubicBezTo>
                  <a:pt x="323144" y="391"/>
                  <a:pt x="348215" y="10322"/>
                  <a:pt x="367484" y="29591"/>
                </a:cubicBezTo>
                <a:cubicBezTo>
                  <a:pt x="380644" y="42751"/>
                  <a:pt x="389448" y="58618"/>
                  <a:pt x="393604" y="75474"/>
                </a:cubicBezTo>
                <a:cubicBezTo>
                  <a:pt x="408376" y="66408"/>
                  <a:pt x="425787" y="61434"/>
                  <a:pt x="444360" y="61434"/>
                </a:cubicBezTo>
                <a:cubicBezTo>
                  <a:pt x="471610" y="61434"/>
                  <a:pt x="496360" y="72140"/>
                  <a:pt x="514494" y="89721"/>
                </a:cubicBezTo>
                <a:cubicBezTo>
                  <a:pt x="532075" y="107854"/>
                  <a:pt x="542780" y="132604"/>
                  <a:pt x="542780" y="159854"/>
                </a:cubicBezTo>
                <a:cubicBezTo>
                  <a:pt x="542780" y="178427"/>
                  <a:pt x="537807" y="195839"/>
                  <a:pt x="528740" y="210610"/>
                </a:cubicBezTo>
                <a:cubicBezTo>
                  <a:pt x="545596" y="214766"/>
                  <a:pt x="561463" y="223570"/>
                  <a:pt x="574624" y="236731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99" name="Oval 698"/>
          <p:cNvSpPr/>
          <p:nvPr/>
        </p:nvSpPr>
        <p:spPr>
          <a:xfrm>
            <a:off x="708665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00" name="Oval 699"/>
          <p:cNvSpPr/>
          <p:nvPr/>
        </p:nvSpPr>
        <p:spPr>
          <a:xfrm>
            <a:off x="34633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01" name="Oval 700"/>
          <p:cNvSpPr/>
          <p:nvPr/>
        </p:nvSpPr>
        <p:spPr>
          <a:xfrm>
            <a:off x="118887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02" name="Oval 701"/>
          <p:cNvSpPr/>
          <p:nvPr/>
        </p:nvSpPr>
        <p:spPr>
          <a:xfrm>
            <a:off x="203141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03" name="Oval 702"/>
          <p:cNvSpPr/>
          <p:nvPr/>
        </p:nvSpPr>
        <p:spPr>
          <a:xfrm>
            <a:off x="287395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04" name="Oval 703"/>
          <p:cNvSpPr/>
          <p:nvPr/>
        </p:nvSpPr>
        <p:spPr>
          <a:xfrm>
            <a:off x="371649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05" name="Oval 704"/>
          <p:cNvSpPr/>
          <p:nvPr/>
        </p:nvSpPr>
        <p:spPr>
          <a:xfrm>
            <a:off x="455903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06" name="Oval 705"/>
          <p:cNvSpPr/>
          <p:nvPr/>
        </p:nvSpPr>
        <p:spPr>
          <a:xfrm>
            <a:off x="540157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07" name="Oval 706"/>
          <p:cNvSpPr/>
          <p:nvPr/>
        </p:nvSpPr>
        <p:spPr>
          <a:xfrm>
            <a:off x="624411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08" name="Oval 707"/>
          <p:cNvSpPr/>
          <p:nvPr/>
        </p:nvSpPr>
        <p:spPr>
          <a:xfrm>
            <a:off x="877173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09" name="Oval 708"/>
          <p:cNvSpPr/>
          <p:nvPr/>
        </p:nvSpPr>
        <p:spPr>
          <a:xfrm>
            <a:off x="792919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10" name="Oval 709"/>
          <p:cNvSpPr/>
          <p:nvPr/>
        </p:nvSpPr>
        <p:spPr>
          <a:xfrm>
            <a:off x="1045681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11" name="Oval 710"/>
          <p:cNvSpPr/>
          <p:nvPr/>
        </p:nvSpPr>
        <p:spPr>
          <a:xfrm>
            <a:off x="961427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12" name="Oval 711"/>
          <p:cNvSpPr/>
          <p:nvPr/>
        </p:nvSpPr>
        <p:spPr>
          <a:xfrm>
            <a:off x="1129935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13" name="Teardrop 3"/>
          <p:cNvSpPr/>
          <p:nvPr/>
        </p:nvSpPr>
        <p:spPr>
          <a:xfrm rot="5400000" flipH="1" flipV="1">
            <a:off x="644277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14" name="Teardrop 3"/>
          <p:cNvSpPr/>
          <p:nvPr/>
        </p:nvSpPr>
        <p:spPr>
          <a:xfrm rot="5400000" flipH="1" flipV="1">
            <a:off x="-148774" y="1946410"/>
            <a:ext cx="612648" cy="315100"/>
          </a:xfrm>
          <a:custGeom>
            <a:avLst/>
            <a:gdLst/>
            <a:ahLst/>
            <a:cxnLst/>
            <a:rect l="l" t="t" r="r" b="b"/>
            <a:pathLst>
              <a:path w="612648" h="315100">
                <a:moveTo>
                  <a:pt x="239386" y="75670"/>
                </a:moveTo>
                <a:cubicBezTo>
                  <a:pt x="230866" y="67149"/>
                  <a:pt x="224313" y="57406"/>
                  <a:pt x="219944" y="46909"/>
                </a:cubicBezTo>
                <a:cubicBezTo>
                  <a:pt x="207099" y="60107"/>
                  <a:pt x="182914" y="65356"/>
                  <a:pt x="163810" y="64989"/>
                </a:cubicBezTo>
                <a:cubicBezTo>
                  <a:pt x="113792" y="64989"/>
                  <a:pt x="73243" y="105538"/>
                  <a:pt x="73243" y="155556"/>
                </a:cubicBezTo>
                <a:cubicBezTo>
                  <a:pt x="73243" y="179467"/>
                  <a:pt x="82509" y="201213"/>
                  <a:pt x="97830" y="217225"/>
                </a:cubicBezTo>
                <a:close/>
                <a:moveTo>
                  <a:pt x="268191" y="95157"/>
                </a:moveTo>
                <a:cubicBezTo>
                  <a:pt x="257695" y="90787"/>
                  <a:pt x="247952" y="84234"/>
                  <a:pt x="239431" y="75715"/>
                </a:cubicBezTo>
                <a:lnTo>
                  <a:pt x="97875" y="217270"/>
                </a:lnTo>
                <a:cubicBezTo>
                  <a:pt x="113887" y="232591"/>
                  <a:pt x="135634" y="241857"/>
                  <a:pt x="159544" y="241857"/>
                </a:cubicBezTo>
                <a:cubicBezTo>
                  <a:pt x="184553" y="241857"/>
                  <a:pt x="207195" y="231720"/>
                  <a:pt x="223585" y="215331"/>
                </a:cubicBezTo>
                <a:cubicBezTo>
                  <a:pt x="239974" y="198941"/>
                  <a:pt x="250111" y="176299"/>
                  <a:pt x="250111" y="151290"/>
                </a:cubicBezTo>
                <a:cubicBezTo>
                  <a:pt x="249745" y="132187"/>
                  <a:pt x="254994" y="108002"/>
                  <a:pt x="268191" y="95157"/>
                </a:cubicBezTo>
                <a:close/>
                <a:moveTo>
                  <a:pt x="391275" y="232488"/>
                </a:moveTo>
                <a:cubicBezTo>
                  <a:pt x="366688" y="214199"/>
                  <a:pt x="350981" y="184860"/>
                  <a:pt x="350981" y="151853"/>
                </a:cubicBezTo>
                <a:cubicBezTo>
                  <a:pt x="351479" y="125869"/>
                  <a:pt x="347689" y="109892"/>
                  <a:pt x="331337" y="99934"/>
                </a:cubicBezTo>
                <a:cubicBezTo>
                  <a:pt x="315088" y="104415"/>
                  <a:pt x="297874" y="104335"/>
                  <a:pt x="281637" y="99721"/>
                </a:cubicBezTo>
                <a:cubicBezTo>
                  <a:pt x="265010" y="109675"/>
                  <a:pt x="261165" y="125694"/>
                  <a:pt x="261667" y="151853"/>
                </a:cubicBezTo>
                <a:cubicBezTo>
                  <a:pt x="261667" y="179968"/>
                  <a:pt x="250271" y="205421"/>
                  <a:pt x="231847" y="223846"/>
                </a:cubicBezTo>
                <a:lnTo>
                  <a:pt x="221347" y="232509"/>
                </a:lnTo>
                <a:cubicBezTo>
                  <a:pt x="224390" y="249009"/>
                  <a:pt x="232545" y="264623"/>
                  <a:pt x="245300" y="277378"/>
                </a:cubicBezTo>
                <a:cubicBezTo>
                  <a:pt x="262208" y="294285"/>
                  <a:pt x="284137" y="303111"/>
                  <a:pt x="306292" y="303599"/>
                </a:cubicBezTo>
                <a:lnTo>
                  <a:pt x="306292" y="218433"/>
                </a:lnTo>
                <a:lnTo>
                  <a:pt x="306356" y="218433"/>
                </a:lnTo>
                <a:lnTo>
                  <a:pt x="306356" y="303599"/>
                </a:lnTo>
                <a:cubicBezTo>
                  <a:pt x="328512" y="303110"/>
                  <a:pt x="350441" y="294285"/>
                  <a:pt x="367348" y="277378"/>
                </a:cubicBezTo>
                <a:cubicBezTo>
                  <a:pt x="380109" y="264617"/>
                  <a:pt x="388266" y="248996"/>
                  <a:pt x="391275" y="232488"/>
                </a:cubicBezTo>
                <a:close/>
                <a:moveTo>
                  <a:pt x="514773" y="217271"/>
                </a:moveTo>
                <a:lnTo>
                  <a:pt x="373218" y="75716"/>
                </a:lnTo>
                <a:cubicBezTo>
                  <a:pt x="364700" y="84231"/>
                  <a:pt x="354962" y="90781"/>
                  <a:pt x="344508" y="95209"/>
                </a:cubicBezTo>
                <a:cubicBezTo>
                  <a:pt x="357668" y="108066"/>
                  <a:pt x="362903" y="132212"/>
                  <a:pt x="362537" y="151290"/>
                </a:cubicBezTo>
                <a:cubicBezTo>
                  <a:pt x="362537" y="201309"/>
                  <a:pt x="403085" y="241857"/>
                  <a:pt x="453104" y="241857"/>
                </a:cubicBezTo>
                <a:cubicBezTo>
                  <a:pt x="477015" y="241857"/>
                  <a:pt x="498761" y="232592"/>
                  <a:pt x="514773" y="217271"/>
                </a:cubicBezTo>
                <a:close/>
                <a:moveTo>
                  <a:pt x="539405" y="155556"/>
                </a:moveTo>
                <a:cubicBezTo>
                  <a:pt x="539405" y="105538"/>
                  <a:pt x="498856" y="64989"/>
                  <a:pt x="448838" y="64989"/>
                </a:cubicBezTo>
                <a:cubicBezTo>
                  <a:pt x="429760" y="65355"/>
                  <a:pt x="405614" y="60121"/>
                  <a:pt x="392756" y="46961"/>
                </a:cubicBezTo>
                <a:cubicBezTo>
                  <a:pt x="388329" y="57415"/>
                  <a:pt x="381778" y="67153"/>
                  <a:pt x="373263" y="75671"/>
                </a:cubicBezTo>
                <a:lnTo>
                  <a:pt x="514818" y="217225"/>
                </a:lnTo>
                <a:cubicBezTo>
                  <a:pt x="530139" y="201213"/>
                  <a:pt x="539405" y="179467"/>
                  <a:pt x="539405" y="155556"/>
                </a:cubicBezTo>
                <a:close/>
                <a:moveTo>
                  <a:pt x="612648" y="8776"/>
                </a:moveTo>
                <a:cubicBezTo>
                  <a:pt x="612257" y="34030"/>
                  <a:pt x="602326" y="59101"/>
                  <a:pt x="583058" y="78369"/>
                </a:cubicBezTo>
                <a:cubicBezTo>
                  <a:pt x="569890" y="91537"/>
                  <a:pt x="554014" y="100343"/>
                  <a:pt x="537134" y="104416"/>
                </a:cubicBezTo>
                <a:cubicBezTo>
                  <a:pt x="546224" y="119205"/>
                  <a:pt x="551214" y="136643"/>
                  <a:pt x="551214" y="155247"/>
                </a:cubicBezTo>
                <a:cubicBezTo>
                  <a:pt x="551214" y="182497"/>
                  <a:pt x="540509" y="207247"/>
                  <a:pt x="522928" y="225380"/>
                </a:cubicBezTo>
                <a:lnTo>
                  <a:pt x="522928" y="225380"/>
                </a:lnTo>
                <a:cubicBezTo>
                  <a:pt x="504794" y="242961"/>
                  <a:pt x="480044" y="253667"/>
                  <a:pt x="452794" y="253667"/>
                </a:cubicBezTo>
                <a:cubicBezTo>
                  <a:pt x="434191" y="253667"/>
                  <a:pt x="416753" y="248677"/>
                  <a:pt x="401964" y="239586"/>
                </a:cubicBezTo>
                <a:cubicBezTo>
                  <a:pt x="397891" y="256466"/>
                  <a:pt x="389084" y="272342"/>
                  <a:pt x="375917" y="285509"/>
                </a:cubicBezTo>
                <a:cubicBezTo>
                  <a:pt x="356649" y="304778"/>
                  <a:pt x="331578" y="314709"/>
                  <a:pt x="306324" y="315100"/>
                </a:cubicBezTo>
                <a:lnTo>
                  <a:pt x="306324" y="315100"/>
                </a:lnTo>
                <a:cubicBezTo>
                  <a:pt x="281070" y="314709"/>
                  <a:pt x="255999" y="304778"/>
                  <a:pt x="236731" y="285509"/>
                </a:cubicBezTo>
                <a:cubicBezTo>
                  <a:pt x="223571" y="272349"/>
                  <a:pt x="214766" y="256482"/>
                  <a:pt x="210610" y="239626"/>
                </a:cubicBezTo>
                <a:cubicBezTo>
                  <a:pt x="195839" y="248693"/>
                  <a:pt x="178427" y="253666"/>
                  <a:pt x="159854" y="253666"/>
                </a:cubicBezTo>
                <a:cubicBezTo>
                  <a:pt x="132604" y="253666"/>
                  <a:pt x="107854" y="242961"/>
                  <a:pt x="89720" y="225380"/>
                </a:cubicBezTo>
                <a:lnTo>
                  <a:pt x="89720" y="225380"/>
                </a:lnTo>
                <a:cubicBezTo>
                  <a:pt x="72140" y="207247"/>
                  <a:pt x="61434" y="182497"/>
                  <a:pt x="61434" y="155247"/>
                </a:cubicBezTo>
                <a:cubicBezTo>
                  <a:pt x="61434" y="136673"/>
                  <a:pt x="66408" y="119262"/>
                  <a:pt x="75474" y="104490"/>
                </a:cubicBezTo>
                <a:cubicBezTo>
                  <a:pt x="58618" y="100334"/>
                  <a:pt x="42751" y="91530"/>
                  <a:pt x="29591" y="78369"/>
                </a:cubicBezTo>
                <a:cubicBezTo>
                  <a:pt x="10322" y="59101"/>
                  <a:pt x="391" y="34030"/>
                  <a:pt x="0" y="8776"/>
                </a:cubicBezTo>
                <a:lnTo>
                  <a:pt x="0" y="8776"/>
                </a:lnTo>
                <a:lnTo>
                  <a:pt x="1828" y="0"/>
                </a:lnTo>
                <a:lnTo>
                  <a:pt x="13374" y="0"/>
                </a:lnTo>
                <a:cubicBezTo>
                  <a:pt x="11782" y="2802"/>
                  <a:pt x="11567" y="5771"/>
                  <a:pt x="11501" y="8744"/>
                </a:cubicBezTo>
                <a:lnTo>
                  <a:pt x="96667" y="8744"/>
                </a:lnTo>
                <a:lnTo>
                  <a:pt x="96667" y="8808"/>
                </a:lnTo>
                <a:lnTo>
                  <a:pt x="11501" y="8808"/>
                </a:lnTo>
                <a:cubicBezTo>
                  <a:pt x="11990" y="30964"/>
                  <a:pt x="20815" y="52893"/>
                  <a:pt x="37722" y="69800"/>
                </a:cubicBezTo>
                <a:cubicBezTo>
                  <a:pt x="50477" y="82555"/>
                  <a:pt x="66091" y="90711"/>
                  <a:pt x="82592" y="93753"/>
                </a:cubicBezTo>
                <a:cubicBezTo>
                  <a:pt x="100880" y="69151"/>
                  <a:pt x="130228" y="53433"/>
                  <a:pt x="163247" y="53433"/>
                </a:cubicBezTo>
                <a:cubicBezTo>
                  <a:pt x="186137" y="53872"/>
                  <a:pt x="201262" y="50984"/>
                  <a:pt x="211355" y="39116"/>
                </a:cubicBezTo>
                <a:cubicBezTo>
                  <a:pt x="212796" y="37420"/>
                  <a:pt x="214135" y="35542"/>
                  <a:pt x="215380" y="33463"/>
                </a:cubicBezTo>
                <a:lnTo>
                  <a:pt x="215236" y="0"/>
                </a:lnTo>
                <a:lnTo>
                  <a:pt x="223507" y="0"/>
                </a:lnTo>
                <a:cubicBezTo>
                  <a:pt x="219688" y="24354"/>
                  <a:pt x="227777" y="49750"/>
                  <a:pt x="246535" y="68520"/>
                </a:cubicBezTo>
                <a:lnTo>
                  <a:pt x="254763" y="60293"/>
                </a:lnTo>
                <a:cubicBezTo>
                  <a:pt x="254771" y="60299"/>
                  <a:pt x="254778" y="60307"/>
                  <a:pt x="254786" y="60315"/>
                </a:cubicBezTo>
                <a:lnTo>
                  <a:pt x="254808" y="60338"/>
                </a:lnTo>
                <a:lnTo>
                  <a:pt x="246580" y="68565"/>
                </a:lnTo>
                <a:cubicBezTo>
                  <a:pt x="279582" y="101547"/>
                  <a:pt x="333066" y="101547"/>
                  <a:pt x="366068" y="68565"/>
                </a:cubicBezTo>
                <a:lnTo>
                  <a:pt x="357840" y="60338"/>
                </a:lnTo>
                <a:cubicBezTo>
                  <a:pt x="357847" y="60330"/>
                  <a:pt x="357855" y="60322"/>
                  <a:pt x="357862" y="60315"/>
                </a:cubicBezTo>
                <a:lnTo>
                  <a:pt x="357885" y="60293"/>
                </a:lnTo>
                <a:lnTo>
                  <a:pt x="366113" y="68520"/>
                </a:lnTo>
                <a:cubicBezTo>
                  <a:pt x="384871" y="49750"/>
                  <a:pt x="392961" y="24354"/>
                  <a:pt x="389142" y="0"/>
                </a:cubicBezTo>
                <a:lnTo>
                  <a:pt x="397337" y="0"/>
                </a:lnTo>
                <a:cubicBezTo>
                  <a:pt x="401479" y="11094"/>
                  <a:pt x="400548" y="22668"/>
                  <a:pt x="397481" y="33790"/>
                </a:cubicBezTo>
                <a:cubicBezTo>
                  <a:pt x="407439" y="50142"/>
                  <a:pt x="423417" y="53932"/>
                  <a:pt x="449401" y="53433"/>
                </a:cubicBezTo>
                <a:cubicBezTo>
                  <a:pt x="482407" y="53434"/>
                  <a:pt x="511746" y="69140"/>
                  <a:pt x="530035" y="93727"/>
                </a:cubicBezTo>
                <a:cubicBezTo>
                  <a:pt x="546543" y="90718"/>
                  <a:pt x="562165" y="82561"/>
                  <a:pt x="574926" y="69800"/>
                </a:cubicBezTo>
                <a:cubicBezTo>
                  <a:pt x="591833" y="52893"/>
                  <a:pt x="600659" y="30964"/>
                  <a:pt x="601147" y="8808"/>
                </a:cubicBezTo>
                <a:lnTo>
                  <a:pt x="515982" y="8808"/>
                </a:lnTo>
                <a:lnTo>
                  <a:pt x="515981" y="8744"/>
                </a:lnTo>
                <a:lnTo>
                  <a:pt x="601147" y="8744"/>
                </a:lnTo>
                <a:lnTo>
                  <a:pt x="599274" y="0"/>
                </a:lnTo>
                <a:lnTo>
                  <a:pt x="610820" y="0"/>
                </a:lnTo>
                <a:cubicBezTo>
                  <a:pt x="612423" y="2826"/>
                  <a:pt x="612602" y="5800"/>
                  <a:pt x="612648" y="8776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15" name="Teardrop 3"/>
          <p:cNvSpPr/>
          <p:nvPr/>
        </p:nvSpPr>
        <p:spPr>
          <a:xfrm rot="5400000" flipH="1" flipV="1">
            <a:off x="138753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16" name="Teardrop 3"/>
          <p:cNvSpPr/>
          <p:nvPr/>
        </p:nvSpPr>
        <p:spPr>
          <a:xfrm rot="5400000" flipH="1" flipV="1">
            <a:off x="223007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17" name="Teardrop 3"/>
          <p:cNvSpPr/>
          <p:nvPr/>
        </p:nvSpPr>
        <p:spPr>
          <a:xfrm rot="5400000" flipH="1" flipV="1">
            <a:off x="307261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18" name="Teardrop 3"/>
          <p:cNvSpPr/>
          <p:nvPr/>
        </p:nvSpPr>
        <p:spPr>
          <a:xfrm rot="5400000" flipH="1" flipV="1">
            <a:off x="391515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19" name="Teardrop 3"/>
          <p:cNvSpPr/>
          <p:nvPr/>
        </p:nvSpPr>
        <p:spPr>
          <a:xfrm rot="5400000" flipH="1" flipV="1">
            <a:off x="475769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20" name="Teardrop 3"/>
          <p:cNvSpPr/>
          <p:nvPr/>
        </p:nvSpPr>
        <p:spPr>
          <a:xfrm rot="5400000" flipH="1" flipV="1">
            <a:off x="560023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21" name="Teardrop 3"/>
          <p:cNvSpPr/>
          <p:nvPr/>
        </p:nvSpPr>
        <p:spPr>
          <a:xfrm rot="5400000" flipH="1" flipV="1">
            <a:off x="812785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22" name="Teardrop 3"/>
          <p:cNvSpPr/>
          <p:nvPr/>
        </p:nvSpPr>
        <p:spPr>
          <a:xfrm rot="5400000" flipH="1" flipV="1">
            <a:off x="728531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23" name="Teardrop 3"/>
          <p:cNvSpPr/>
          <p:nvPr/>
        </p:nvSpPr>
        <p:spPr>
          <a:xfrm rot="5400000" flipH="1" flipV="1">
            <a:off x="981293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24" name="Teardrop 3"/>
          <p:cNvSpPr/>
          <p:nvPr/>
        </p:nvSpPr>
        <p:spPr>
          <a:xfrm rot="5400000" flipH="1" flipV="1">
            <a:off x="897039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25" name="Teardrop 3"/>
          <p:cNvSpPr/>
          <p:nvPr/>
        </p:nvSpPr>
        <p:spPr>
          <a:xfrm rot="5400000" flipH="1" flipV="1">
            <a:off x="11498011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26" name="Teardrop 3"/>
          <p:cNvSpPr/>
          <p:nvPr/>
        </p:nvSpPr>
        <p:spPr>
          <a:xfrm rot="5400000" flipH="1" flipV="1">
            <a:off x="1065547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27" name="Teardrop 3"/>
          <p:cNvSpPr/>
          <p:nvPr/>
        </p:nvSpPr>
        <p:spPr>
          <a:xfrm rot="5400000" flipH="1" flipV="1">
            <a:off x="54499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28" name="Oval 727"/>
          <p:cNvSpPr/>
          <p:nvPr/>
        </p:nvSpPr>
        <p:spPr>
          <a:xfrm>
            <a:off x="666451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29" name="Oval 728"/>
          <p:cNvSpPr/>
          <p:nvPr/>
        </p:nvSpPr>
        <p:spPr>
          <a:xfrm>
            <a:off x="76673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30" name="Oval 729"/>
          <p:cNvSpPr/>
          <p:nvPr/>
        </p:nvSpPr>
        <p:spPr>
          <a:xfrm>
            <a:off x="160927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31" name="Oval 730"/>
          <p:cNvSpPr/>
          <p:nvPr/>
        </p:nvSpPr>
        <p:spPr>
          <a:xfrm>
            <a:off x="245181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32" name="Oval 731"/>
          <p:cNvSpPr/>
          <p:nvPr/>
        </p:nvSpPr>
        <p:spPr>
          <a:xfrm>
            <a:off x="329435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33" name="Oval 732"/>
          <p:cNvSpPr/>
          <p:nvPr/>
        </p:nvSpPr>
        <p:spPr>
          <a:xfrm>
            <a:off x="413689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34" name="Oval 733"/>
          <p:cNvSpPr/>
          <p:nvPr/>
        </p:nvSpPr>
        <p:spPr>
          <a:xfrm>
            <a:off x="497943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35" name="Oval 734"/>
          <p:cNvSpPr/>
          <p:nvPr/>
        </p:nvSpPr>
        <p:spPr>
          <a:xfrm>
            <a:off x="582197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36" name="Oval 735"/>
          <p:cNvSpPr/>
          <p:nvPr/>
        </p:nvSpPr>
        <p:spPr>
          <a:xfrm>
            <a:off x="834959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37" name="Oval 736"/>
          <p:cNvSpPr/>
          <p:nvPr/>
        </p:nvSpPr>
        <p:spPr>
          <a:xfrm>
            <a:off x="750705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38" name="Oval 737"/>
          <p:cNvSpPr/>
          <p:nvPr/>
        </p:nvSpPr>
        <p:spPr>
          <a:xfrm>
            <a:off x="1003467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39" name="Oval 738"/>
          <p:cNvSpPr/>
          <p:nvPr/>
        </p:nvSpPr>
        <p:spPr>
          <a:xfrm>
            <a:off x="919213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40" name="Oval 739"/>
          <p:cNvSpPr/>
          <p:nvPr/>
        </p:nvSpPr>
        <p:spPr>
          <a:xfrm>
            <a:off x="11719750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41" name="Oval 740"/>
          <p:cNvSpPr/>
          <p:nvPr/>
        </p:nvSpPr>
        <p:spPr>
          <a:xfrm>
            <a:off x="1087721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42" name="Teardrop 3"/>
          <p:cNvSpPr/>
          <p:nvPr/>
        </p:nvSpPr>
        <p:spPr>
          <a:xfrm rot="5400000" flipH="1" flipV="1">
            <a:off x="602118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43" name="Teardrop 3"/>
          <p:cNvSpPr/>
          <p:nvPr/>
        </p:nvSpPr>
        <p:spPr>
          <a:xfrm rot="5400000" flipH="1" flipV="1">
            <a:off x="96594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44" name="Teardrop 3"/>
          <p:cNvSpPr/>
          <p:nvPr/>
        </p:nvSpPr>
        <p:spPr>
          <a:xfrm rot="5400000" flipH="1" flipV="1">
            <a:off x="180848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45" name="Teardrop 3"/>
          <p:cNvSpPr/>
          <p:nvPr/>
        </p:nvSpPr>
        <p:spPr>
          <a:xfrm rot="5400000" flipH="1" flipV="1">
            <a:off x="265102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46" name="Teardrop 3"/>
          <p:cNvSpPr/>
          <p:nvPr/>
        </p:nvSpPr>
        <p:spPr>
          <a:xfrm rot="5400000" flipH="1" flipV="1">
            <a:off x="349356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47" name="Teardrop 3"/>
          <p:cNvSpPr/>
          <p:nvPr/>
        </p:nvSpPr>
        <p:spPr>
          <a:xfrm rot="5400000" flipH="1" flipV="1">
            <a:off x="433610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48" name="Teardrop 3"/>
          <p:cNvSpPr/>
          <p:nvPr/>
        </p:nvSpPr>
        <p:spPr>
          <a:xfrm rot="5400000" flipH="1" flipV="1">
            <a:off x="517864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49" name="Teardrop 3"/>
          <p:cNvSpPr/>
          <p:nvPr/>
        </p:nvSpPr>
        <p:spPr>
          <a:xfrm rot="5400000" flipH="1" flipV="1">
            <a:off x="770626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50" name="Teardrop 3"/>
          <p:cNvSpPr/>
          <p:nvPr/>
        </p:nvSpPr>
        <p:spPr>
          <a:xfrm rot="5400000" flipH="1" flipV="1">
            <a:off x="686372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51" name="Teardrop 3"/>
          <p:cNvSpPr/>
          <p:nvPr/>
        </p:nvSpPr>
        <p:spPr>
          <a:xfrm rot="5400000" flipH="1" flipV="1">
            <a:off x="939134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52" name="Teardrop 3"/>
          <p:cNvSpPr/>
          <p:nvPr/>
        </p:nvSpPr>
        <p:spPr>
          <a:xfrm rot="5400000" flipH="1" flipV="1">
            <a:off x="854880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53" name="Teardrop 3"/>
          <p:cNvSpPr/>
          <p:nvPr/>
        </p:nvSpPr>
        <p:spPr>
          <a:xfrm rot="5400000" flipH="1" flipV="1">
            <a:off x="11076421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54" name="Teardrop 3"/>
          <p:cNvSpPr/>
          <p:nvPr/>
        </p:nvSpPr>
        <p:spPr>
          <a:xfrm rot="5400000" flipH="1" flipV="1">
            <a:off x="1023388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55" name="Teardrop 3"/>
          <p:cNvSpPr/>
          <p:nvPr/>
        </p:nvSpPr>
        <p:spPr>
          <a:xfrm rot="5400000" flipH="1" flipV="1">
            <a:off x="12340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56" name="Teardrop 3"/>
          <p:cNvSpPr/>
          <p:nvPr/>
        </p:nvSpPr>
        <p:spPr>
          <a:xfrm rot="5400000" flipH="1" flipV="1">
            <a:off x="11760003" y="2373673"/>
            <a:ext cx="595780" cy="268215"/>
          </a:xfrm>
          <a:custGeom>
            <a:avLst/>
            <a:gdLst/>
            <a:ahLst/>
            <a:cxnLst/>
            <a:rect l="l" t="t" r="r" b="b"/>
            <a:pathLst>
              <a:path w="595780" h="268215">
                <a:moveTo>
                  <a:pt x="230951" y="239431"/>
                </a:moveTo>
                <a:lnTo>
                  <a:pt x="89396" y="97876"/>
                </a:lnTo>
                <a:cubicBezTo>
                  <a:pt x="74075" y="113887"/>
                  <a:pt x="64809" y="135634"/>
                  <a:pt x="64809" y="159544"/>
                </a:cubicBezTo>
                <a:cubicBezTo>
                  <a:pt x="64809" y="209563"/>
                  <a:pt x="105357" y="250112"/>
                  <a:pt x="155376" y="250112"/>
                </a:cubicBezTo>
                <a:cubicBezTo>
                  <a:pt x="174454" y="249746"/>
                  <a:pt x="198601" y="254980"/>
                  <a:pt x="211458" y="268141"/>
                </a:cubicBezTo>
                <a:cubicBezTo>
                  <a:pt x="215885" y="257686"/>
                  <a:pt x="222436" y="247948"/>
                  <a:pt x="230951" y="239431"/>
                </a:cubicBezTo>
                <a:close/>
                <a:moveTo>
                  <a:pt x="259706" y="219892"/>
                </a:moveTo>
                <a:cubicBezTo>
                  <a:pt x="246546" y="207035"/>
                  <a:pt x="241311" y="182889"/>
                  <a:pt x="241677" y="163811"/>
                </a:cubicBezTo>
                <a:cubicBezTo>
                  <a:pt x="241677" y="113792"/>
                  <a:pt x="201129" y="73244"/>
                  <a:pt x="151110" y="73244"/>
                </a:cubicBezTo>
                <a:cubicBezTo>
                  <a:pt x="127200" y="73244"/>
                  <a:pt x="105453" y="82510"/>
                  <a:pt x="89441" y="97831"/>
                </a:cubicBezTo>
                <a:lnTo>
                  <a:pt x="230996" y="239386"/>
                </a:lnTo>
                <a:cubicBezTo>
                  <a:pt x="239514" y="230871"/>
                  <a:pt x="249252" y="224320"/>
                  <a:pt x="259706" y="219892"/>
                </a:cubicBezTo>
                <a:close/>
                <a:moveTo>
                  <a:pt x="382868" y="82592"/>
                </a:moveTo>
                <a:cubicBezTo>
                  <a:pt x="379825" y="66091"/>
                  <a:pt x="371670" y="50477"/>
                  <a:pt x="358914" y="37722"/>
                </a:cubicBezTo>
                <a:cubicBezTo>
                  <a:pt x="342007" y="20815"/>
                  <a:pt x="320078" y="11989"/>
                  <a:pt x="297922" y="11501"/>
                </a:cubicBezTo>
                <a:lnTo>
                  <a:pt x="297922" y="96667"/>
                </a:lnTo>
                <a:lnTo>
                  <a:pt x="297858" y="96667"/>
                </a:lnTo>
                <a:lnTo>
                  <a:pt x="297858" y="11501"/>
                </a:lnTo>
                <a:cubicBezTo>
                  <a:pt x="275703" y="11990"/>
                  <a:pt x="253774" y="20815"/>
                  <a:pt x="236866" y="37722"/>
                </a:cubicBezTo>
                <a:cubicBezTo>
                  <a:pt x="224105" y="50483"/>
                  <a:pt x="215948" y="66105"/>
                  <a:pt x="212939" y="82613"/>
                </a:cubicBezTo>
                <a:cubicBezTo>
                  <a:pt x="237526" y="100902"/>
                  <a:pt x="253233" y="130241"/>
                  <a:pt x="253233" y="163248"/>
                </a:cubicBezTo>
                <a:cubicBezTo>
                  <a:pt x="252735" y="189232"/>
                  <a:pt x="256525" y="205210"/>
                  <a:pt x="272877" y="215167"/>
                </a:cubicBezTo>
                <a:cubicBezTo>
                  <a:pt x="289126" y="210687"/>
                  <a:pt x="306340" y="210767"/>
                  <a:pt x="322577" y="215380"/>
                </a:cubicBezTo>
                <a:cubicBezTo>
                  <a:pt x="324655" y="214136"/>
                  <a:pt x="326534" y="212797"/>
                  <a:pt x="328229" y="211355"/>
                </a:cubicBezTo>
                <a:cubicBezTo>
                  <a:pt x="340097" y="201263"/>
                  <a:pt x="342986" y="186138"/>
                  <a:pt x="342547" y="163248"/>
                </a:cubicBezTo>
                <a:cubicBezTo>
                  <a:pt x="342547" y="130228"/>
                  <a:pt x="358265" y="100880"/>
                  <a:pt x="382868" y="82592"/>
                </a:cubicBezTo>
                <a:close/>
                <a:moveTo>
                  <a:pt x="506339" y="97830"/>
                </a:moveTo>
                <a:cubicBezTo>
                  <a:pt x="490327" y="82509"/>
                  <a:pt x="468581" y="73244"/>
                  <a:pt x="444670" y="73244"/>
                </a:cubicBezTo>
                <a:cubicBezTo>
                  <a:pt x="394652" y="73244"/>
                  <a:pt x="354103" y="113792"/>
                  <a:pt x="354103" y="163811"/>
                </a:cubicBezTo>
                <a:cubicBezTo>
                  <a:pt x="354470" y="182914"/>
                  <a:pt x="349220" y="207099"/>
                  <a:pt x="336023" y="219944"/>
                </a:cubicBezTo>
                <a:cubicBezTo>
                  <a:pt x="346519" y="224314"/>
                  <a:pt x="356263" y="230867"/>
                  <a:pt x="364783" y="239386"/>
                </a:cubicBezTo>
                <a:close/>
                <a:moveTo>
                  <a:pt x="530971" y="159544"/>
                </a:moveTo>
                <a:cubicBezTo>
                  <a:pt x="530971" y="135634"/>
                  <a:pt x="521705" y="113887"/>
                  <a:pt x="506384" y="97876"/>
                </a:cubicBezTo>
                <a:lnTo>
                  <a:pt x="364828" y="239431"/>
                </a:lnTo>
                <a:cubicBezTo>
                  <a:pt x="373348" y="247952"/>
                  <a:pt x="379901" y="257695"/>
                  <a:pt x="384270" y="268192"/>
                </a:cubicBezTo>
                <a:cubicBezTo>
                  <a:pt x="397115" y="254994"/>
                  <a:pt x="421300" y="249745"/>
                  <a:pt x="440404" y="250111"/>
                </a:cubicBezTo>
                <a:cubicBezTo>
                  <a:pt x="465413" y="250112"/>
                  <a:pt x="488055" y="239974"/>
                  <a:pt x="504444" y="223585"/>
                </a:cubicBezTo>
                <a:cubicBezTo>
                  <a:pt x="520834" y="207196"/>
                  <a:pt x="530971" y="184554"/>
                  <a:pt x="530971" y="159544"/>
                </a:cubicBezTo>
                <a:close/>
                <a:moveTo>
                  <a:pt x="595780" y="268215"/>
                </a:moveTo>
                <a:lnTo>
                  <a:pt x="581969" y="268215"/>
                </a:lnTo>
                <a:cubicBezTo>
                  <a:pt x="578743" y="259654"/>
                  <a:pt x="573266" y="252074"/>
                  <a:pt x="566492" y="245300"/>
                </a:cubicBezTo>
                <a:cubicBezTo>
                  <a:pt x="553737" y="232545"/>
                  <a:pt x="538123" y="224389"/>
                  <a:pt x="521623" y="221347"/>
                </a:cubicBezTo>
                <a:cubicBezTo>
                  <a:pt x="519174" y="225205"/>
                  <a:pt x="516174" y="228633"/>
                  <a:pt x="512960" y="231847"/>
                </a:cubicBezTo>
                <a:cubicBezTo>
                  <a:pt x="494535" y="250272"/>
                  <a:pt x="469082" y="261667"/>
                  <a:pt x="440967" y="261667"/>
                </a:cubicBezTo>
                <a:cubicBezTo>
                  <a:pt x="425629" y="261373"/>
                  <a:pt x="413777" y="262574"/>
                  <a:pt x="405186" y="268215"/>
                </a:cubicBezTo>
                <a:lnTo>
                  <a:pt x="372038" y="268215"/>
                </a:lnTo>
                <a:cubicBezTo>
                  <a:pt x="369178" y="260078"/>
                  <a:pt x="364042" y="252948"/>
                  <a:pt x="357679" y="246581"/>
                </a:cubicBezTo>
                <a:lnTo>
                  <a:pt x="349451" y="254808"/>
                </a:lnTo>
                <a:lnTo>
                  <a:pt x="349428" y="254786"/>
                </a:lnTo>
                <a:cubicBezTo>
                  <a:pt x="349421" y="254779"/>
                  <a:pt x="349413" y="254771"/>
                  <a:pt x="349406" y="254763"/>
                </a:cubicBezTo>
                <a:lnTo>
                  <a:pt x="357634" y="246536"/>
                </a:lnTo>
                <a:cubicBezTo>
                  <a:pt x="324632" y="213554"/>
                  <a:pt x="271148" y="213554"/>
                  <a:pt x="238147" y="246536"/>
                </a:cubicBezTo>
                <a:lnTo>
                  <a:pt x="246374" y="254763"/>
                </a:lnTo>
                <a:cubicBezTo>
                  <a:pt x="246367" y="254771"/>
                  <a:pt x="246359" y="254779"/>
                  <a:pt x="246352" y="254786"/>
                </a:cubicBezTo>
                <a:cubicBezTo>
                  <a:pt x="246344" y="254794"/>
                  <a:pt x="246337" y="254801"/>
                  <a:pt x="246329" y="254808"/>
                </a:cubicBezTo>
                <a:lnTo>
                  <a:pt x="238101" y="246581"/>
                </a:lnTo>
                <a:lnTo>
                  <a:pt x="223742" y="268215"/>
                </a:lnTo>
                <a:lnTo>
                  <a:pt x="190546" y="268215"/>
                </a:lnTo>
                <a:cubicBezTo>
                  <a:pt x="181970" y="262570"/>
                  <a:pt x="170130" y="261374"/>
                  <a:pt x="154813" y="261668"/>
                </a:cubicBezTo>
                <a:cubicBezTo>
                  <a:pt x="121806" y="261668"/>
                  <a:pt x="92467" y="245961"/>
                  <a:pt x="74178" y="221373"/>
                </a:cubicBezTo>
                <a:cubicBezTo>
                  <a:pt x="57671" y="224382"/>
                  <a:pt x="42049" y="232539"/>
                  <a:pt x="29288" y="245300"/>
                </a:cubicBezTo>
                <a:lnTo>
                  <a:pt x="13811" y="268215"/>
                </a:lnTo>
                <a:lnTo>
                  <a:pt x="0" y="268215"/>
                </a:lnTo>
                <a:cubicBezTo>
                  <a:pt x="4705" y="256723"/>
                  <a:pt x="11839" y="246048"/>
                  <a:pt x="21157" y="236731"/>
                </a:cubicBezTo>
                <a:cubicBezTo>
                  <a:pt x="34324" y="223564"/>
                  <a:pt x="50200" y="214757"/>
                  <a:pt x="67080" y="210684"/>
                </a:cubicBezTo>
                <a:cubicBezTo>
                  <a:pt x="57989" y="195895"/>
                  <a:pt x="53000" y="178457"/>
                  <a:pt x="53000" y="159854"/>
                </a:cubicBezTo>
                <a:cubicBezTo>
                  <a:pt x="53000" y="132604"/>
                  <a:pt x="63706" y="107854"/>
                  <a:pt x="81286" y="89721"/>
                </a:cubicBezTo>
                <a:lnTo>
                  <a:pt x="81286" y="89721"/>
                </a:lnTo>
                <a:cubicBezTo>
                  <a:pt x="99420" y="72140"/>
                  <a:pt x="124170" y="61435"/>
                  <a:pt x="151420" y="61435"/>
                </a:cubicBezTo>
                <a:cubicBezTo>
                  <a:pt x="170023" y="61435"/>
                  <a:pt x="187461" y="66424"/>
                  <a:pt x="202250" y="75515"/>
                </a:cubicBezTo>
                <a:cubicBezTo>
                  <a:pt x="206323" y="58635"/>
                  <a:pt x="215130" y="42758"/>
                  <a:pt x="228297" y="29591"/>
                </a:cubicBezTo>
                <a:cubicBezTo>
                  <a:pt x="247566" y="10322"/>
                  <a:pt x="272636" y="391"/>
                  <a:pt x="297890" y="0"/>
                </a:cubicBezTo>
                <a:lnTo>
                  <a:pt x="297890" y="0"/>
                </a:lnTo>
                <a:cubicBezTo>
                  <a:pt x="323144" y="391"/>
                  <a:pt x="348215" y="10322"/>
                  <a:pt x="367484" y="29591"/>
                </a:cubicBezTo>
                <a:cubicBezTo>
                  <a:pt x="380644" y="42751"/>
                  <a:pt x="389448" y="58618"/>
                  <a:pt x="393604" y="75474"/>
                </a:cubicBezTo>
                <a:cubicBezTo>
                  <a:pt x="408376" y="66408"/>
                  <a:pt x="425787" y="61434"/>
                  <a:pt x="444360" y="61434"/>
                </a:cubicBezTo>
                <a:cubicBezTo>
                  <a:pt x="471611" y="61434"/>
                  <a:pt x="496360" y="72140"/>
                  <a:pt x="514494" y="89721"/>
                </a:cubicBezTo>
                <a:cubicBezTo>
                  <a:pt x="532075" y="107854"/>
                  <a:pt x="542780" y="132604"/>
                  <a:pt x="542780" y="159854"/>
                </a:cubicBezTo>
                <a:cubicBezTo>
                  <a:pt x="542780" y="178427"/>
                  <a:pt x="537807" y="195839"/>
                  <a:pt x="528740" y="210610"/>
                </a:cubicBezTo>
                <a:cubicBezTo>
                  <a:pt x="545596" y="214766"/>
                  <a:pt x="561463" y="223570"/>
                  <a:pt x="574624" y="236731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57" name="Oval 756"/>
          <p:cNvSpPr/>
          <p:nvPr/>
        </p:nvSpPr>
        <p:spPr>
          <a:xfrm>
            <a:off x="708665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58" name="Oval 757"/>
          <p:cNvSpPr/>
          <p:nvPr/>
        </p:nvSpPr>
        <p:spPr>
          <a:xfrm>
            <a:off x="34633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59" name="Oval 758"/>
          <p:cNvSpPr/>
          <p:nvPr/>
        </p:nvSpPr>
        <p:spPr>
          <a:xfrm>
            <a:off x="118887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60" name="Oval 759"/>
          <p:cNvSpPr/>
          <p:nvPr/>
        </p:nvSpPr>
        <p:spPr>
          <a:xfrm>
            <a:off x="203141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61" name="Oval 760"/>
          <p:cNvSpPr/>
          <p:nvPr/>
        </p:nvSpPr>
        <p:spPr>
          <a:xfrm>
            <a:off x="287395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62" name="Oval 761"/>
          <p:cNvSpPr/>
          <p:nvPr/>
        </p:nvSpPr>
        <p:spPr>
          <a:xfrm>
            <a:off x="371649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63" name="Oval 762"/>
          <p:cNvSpPr/>
          <p:nvPr/>
        </p:nvSpPr>
        <p:spPr>
          <a:xfrm>
            <a:off x="455903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64" name="Oval 763"/>
          <p:cNvSpPr/>
          <p:nvPr/>
        </p:nvSpPr>
        <p:spPr>
          <a:xfrm>
            <a:off x="540157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65" name="Oval 764"/>
          <p:cNvSpPr/>
          <p:nvPr/>
        </p:nvSpPr>
        <p:spPr>
          <a:xfrm>
            <a:off x="624411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66" name="Oval 765"/>
          <p:cNvSpPr/>
          <p:nvPr/>
        </p:nvSpPr>
        <p:spPr>
          <a:xfrm>
            <a:off x="877173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67" name="Oval 766"/>
          <p:cNvSpPr/>
          <p:nvPr/>
        </p:nvSpPr>
        <p:spPr>
          <a:xfrm>
            <a:off x="792919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68" name="Oval 767"/>
          <p:cNvSpPr/>
          <p:nvPr/>
        </p:nvSpPr>
        <p:spPr>
          <a:xfrm>
            <a:off x="1045681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69" name="Oval 768"/>
          <p:cNvSpPr/>
          <p:nvPr/>
        </p:nvSpPr>
        <p:spPr>
          <a:xfrm>
            <a:off x="961427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70" name="Oval 769"/>
          <p:cNvSpPr/>
          <p:nvPr/>
        </p:nvSpPr>
        <p:spPr>
          <a:xfrm>
            <a:off x="1129935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71" name="Teardrop 3"/>
          <p:cNvSpPr/>
          <p:nvPr/>
        </p:nvSpPr>
        <p:spPr>
          <a:xfrm rot="5400000" flipH="1" flipV="1">
            <a:off x="644277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72" name="Teardrop 3"/>
          <p:cNvSpPr/>
          <p:nvPr/>
        </p:nvSpPr>
        <p:spPr>
          <a:xfrm rot="5400000" flipH="1" flipV="1">
            <a:off x="-148774" y="2795083"/>
            <a:ext cx="612648" cy="315100"/>
          </a:xfrm>
          <a:custGeom>
            <a:avLst/>
            <a:gdLst/>
            <a:ahLst/>
            <a:cxnLst/>
            <a:rect l="l" t="t" r="r" b="b"/>
            <a:pathLst>
              <a:path w="612648" h="315100">
                <a:moveTo>
                  <a:pt x="239386" y="75670"/>
                </a:moveTo>
                <a:cubicBezTo>
                  <a:pt x="230866" y="67149"/>
                  <a:pt x="224313" y="57406"/>
                  <a:pt x="219944" y="46909"/>
                </a:cubicBezTo>
                <a:cubicBezTo>
                  <a:pt x="207099" y="60107"/>
                  <a:pt x="182914" y="65356"/>
                  <a:pt x="163810" y="64989"/>
                </a:cubicBezTo>
                <a:cubicBezTo>
                  <a:pt x="113792" y="64989"/>
                  <a:pt x="73243" y="105538"/>
                  <a:pt x="73243" y="155556"/>
                </a:cubicBezTo>
                <a:cubicBezTo>
                  <a:pt x="73243" y="179467"/>
                  <a:pt x="82509" y="201213"/>
                  <a:pt x="97830" y="217225"/>
                </a:cubicBezTo>
                <a:close/>
                <a:moveTo>
                  <a:pt x="268191" y="95157"/>
                </a:moveTo>
                <a:cubicBezTo>
                  <a:pt x="257695" y="90787"/>
                  <a:pt x="247952" y="84234"/>
                  <a:pt x="239431" y="75715"/>
                </a:cubicBezTo>
                <a:lnTo>
                  <a:pt x="97875" y="217270"/>
                </a:lnTo>
                <a:cubicBezTo>
                  <a:pt x="113887" y="232591"/>
                  <a:pt x="135634" y="241857"/>
                  <a:pt x="159544" y="241857"/>
                </a:cubicBezTo>
                <a:cubicBezTo>
                  <a:pt x="184553" y="241857"/>
                  <a:pt x="207195" y="231720"/>
                  <a:pt x="223585" y="215331"/>
                </a:cubicBezTo>
                <a:cubicBezTo>
                  <a:pt x="239974" y="198941"/>
                  <a:pt x="250111" y="176299"/>
                  <a:pt x="250111" y="151290"/>
                </a:cubicBezTo>
                <a:cubicBezTo>
                  <a:pt x="249745" y="132187"/>
                  <a:pt x="254994" y="108002"/>
                  <a:pt x="268191" y="95157"/>
                </a:cubicBezTo>
                <a:close/>
                <a:moveTo>
                  <a:pt x="391275" y="232488"/>
                </a:moveTo>
                <a:cubicBezTo>
                  <a:pt x="366688" y="214199"/>
                  <a:pt x="350981" y="184860"/>
                  <a:pt x="350981" y="151853"/>
                </a:cubicBezTo>
                <a:cubicBezTo>
                  <a:pt x="351479" y="125869"/>
                  <a:pt x="347689" y="109892"/>
                  <a:pt x="331337" y="99934"/>
                </a:cubicBezTo>
                <a:cubicBezTo>
                  <a:pt x="315088" y="104415"/>
                  <a:pt x="297874" y="104335"/>
                  <a:pt x="281637" y="99721"/>
                </a:cubicBezTo>
                <a:cubicBezTo>
                  <a:pt x="265010" y="109675"/>
                  <a:pt x="261165" y="125694"/>
                  <a:pt x="261667" y="151853"/>
                </a:cubicBezTo>
                <a:cubicBezTo>
                  <a:pt x="261667" y="179968"/>
                  <a:pt x="250271" y="205421"/>
                  <a:pt x="231847" y="223846"/>
                </a:cubicBezTo>
                <a:lnTo>
                  <a:pt x="221347" y="232509"/>
                </a:lnTo>
                <a:cubicBezTo>
                  <a:pt x="224390" y="249009"/>
                  <a:pt x="232545" y="264623"/>
                  <a:pt x="245300" y="277378"/>
                </a:cubicBezTo>
                <a:cubicBezTo>
                  <a:pt x="262208" y="294285"/>
                  <a:pt x="284137" y="303111"/>
                  <a:pt x="306292" y="303599"/>
                </a:cubicBezTo>
                <a:lnTo>
                  <a:pt x="306292" y="218433"/>
                </a:lnTo>
                <a:lnTo>
                  <a:pt x="306356" y="218433"/>
                </a:lnTo>
                <a:lnTo>
                  <a:pt x="306356" y="303599"/>
                </a:lnTo>
                <a:cubicBezTo>
                  <a:pt x="328512" y="303110"/>
                  <a:pt x="350441" y="294285"/>
                  <a:pt x="367348" y="277378"/>
                </a:cubicBezTo>
                <a:cubicBezTo>
                  <a:pt x="380109" y="264617"/>
                  <a:pt x="388266" y="248996"/>
                  <a:pt x="391275" y="232488"/>
                </a:cubicBezTo>
                <a:close/>
                <a:moveTo>
                  <a:pt x="514773" y="217271"/>
                </a:moveTo>
                <a:lnTo>
                  <a:pt x="373218" y="75716"/>
                </a:lnTo>
                <a:cubicBezTo>
                  <a:pt x="364700" y="84231"/>
                  <a:pt x="354962" y="90781"/>
                  <a:pt x="344508" y="95209"/>
                </a:cubicBezTo>
                <a:cubicBezTo>
                  <a:pt x="357668" y="108066"/>
                  <a:pt x="362903" y="132212"/>
                  <a:pt x="362537" y="151290"/>
                </a:cubicBezTo>
                <a:cubicBezTo>
                  <a:pt x="362537" y="201309"/>
                  <a:pt x="403086" y="241857"/>
                  <a:pt x="453104" y="241857"/>
                </a:cubicBezTo>
                <a:cubicBezTo>
                  <a:pt x="477015" y="241857"/>
                  <a:pt x="498761" y="232592"/>
                  <a:pt x="514773" y="217271"/>
                </a:cubicBezTo>
                <a:close/>
                <a:moveTo>
                  <a:pt x="539405" y="155556"/>
                </a:moveTo>
                <a:cubicBezTo>
                  <a:pt x="539405" y="105538"/>
                  <a:pt x="498856" y="64989"/>
                  <a:pt x="448838" y="64989"/>
                </a:cubicBezTo>
                <a:cubicBezTo>
                  <a:pt x="429760" y="65355"/>
                  <a:pt x="405614" y="60121"/>
                  <a:pt x="392756" y="46961"/>
                </a:cubicBezTo>
                <a:cubicBezTo>
                  <a:pt x="388329" y="57415"/>
                  <a:pt x="381778" y="67153"/>
                  <a:pt x="373263" y="75671"/>
                </a:cubicBezTo>
                <a:lnTo>
                  <a:pt x="514818" y="217225"/>
                </a:lnTo>
                <a:cubicBezTo>
                  <a:pt x="530139" y="201213"/>
                  <a:pt x="539405" y="179467"/>
                  <a:pt x="539405" y="155556"/>
                </a:cubicBezTo>
                <a:close/>
                <a:moveTo>
                  <a:pt x="612648" y="8776"/>
                </a:moveTo>
                <a:cubicBezTo>
                  <a:pt x="612257" y="34030"/>
                  <a:pt x="602326" y="59101"/>
                  <a:pt x="583058" y="78369"/>
                </a:cubicBezTo>
                <a:cubicBezTo>
                  <a:pt x="569890" y="91537"/>
                  <a:pt x="554014" y="100343"/>
                  <a:pt x="537134" y="104416"/>
                </a:cubicBezTo>
                <a:cubicBezTo>
                  <a:pt x="546225" y="119205"/>
                  <a:pt x="551214" y="136643"/>
                  <a:pt x="551214" y="155247"/>
                </a:cubicBezTo>
                <a:cubicBezTo>
                  <a:pt x="551214" y="182497"/>
                  <a:pt x="540509" y="207247"/>
                  <a:pt x="522928" y="225380"/>
                </a:cubicBezTo>
                <a:lnTo>
                  <a:pt x="522928" y="225380"/>
                </a:lnTo>
                <a:cubicBezTo>
                  <a:pt x="504794" y="242961"/>
                  <a:pt x="480045" y="253667"/>
                  <a:pt x="452794" y="253667"/>
                </a:cubicBezTo>
                <a:cubicBezTo>
                  <a:pt x="434191" y="253667"/>
                  <a:pt x="416753" y="248677"/>
                  <a:pt x="401964" y="239586"/>
                </a:cubicBezTo>
                <a:cubicBezTo>
                  <a:pt x="397891" y="256466"/>
                  <a:pt x="389084" y="272342"/>
                  <a:pt x="375917" y="285509"/>
                </a:cubicBezTo>
                <a:cubicBezTo>
                  <a:pt x="356649" y="304778"/>
                  <a:pt x="331578" y="314709"/>
                  <a:pt x="306324" y="315100"/>
                </a:cubicBezTo>
                <a:lnTo>
                  <a:pt x="306324" y="315100"/>
                </a:lnTo>
                <a:cubicBezTo>
                  <a:pt x="281070" y="314709"/>
                  <a:pt x="255999" y="304778"/>
                  <a:pt x="236731" y="285509"/>
                </a:cubicBezTo>
                <a:cubicBezTo>
                  <a:pt x="223571" y="272349"/>
                  <a:pt x="214766" y="256482"/>
                  <a:pt x="210610" y="239626"/>
                </a:cubicBezTo>
                <a:cubicBezTo>
                  <a:pt x="195839" y="248693"/>
                  <a:pt x="178427" y="253666"/>
                  <a:pt x="159854" y="253666"/>
                </a:cubicBezTo>
                <a:cubicBezTo>
                  <a:pt x="132604" y="253666"/>
                  <a:pt x="107854" y="242961"/>
                  <a:pt x="89720" y="225380"/>
                </a:cubicBezTo>
                <a:lnTo>
                  <a:pt x="89720" y="225380"/>
                </a:lnTo>
                <a:cubicBezTo>
                  <a:pt x="72140" y="207247"/>
                  <a:pt x="61434" y="182497"/>
                  <a:pt x="61434" y="155247"/>
                </a:cubicBezTo>
                <a:cubicBezTo>
                  <a:pt x="61434" y="136673"/>
                  <a:pt x="66408" y="119262"/>
                  <a:pt x="75474" y="104490"/>
                </a:cubicBezTo>
                <a:cubicBezTo>
                  <a:pt x="58618" y="100334"/>
                  <a:pt x="42751" y="91530"/>
                  <a:pt x="29591" y="78369"/>
                </a:cubicBezTo>
                <a:cubicBezTo>
                  <a:pt x="10322" y="59101"/>
                  <a:pt x="391" y="34030"/>
                  <a:pt x="0" y="8776"/>
                </a:cubicBezTo>
                <a:lnTo>
                  <a:pt x="0" y="8776"/>
                </a:lnTo>
                <a:lnTo>
                  <a:pt x="1828" y="0"/>
                </a:lnTo>
                <a:lnTo>
                  <a:pt x="13374" y="0"/>
                </a:lnTo>
                <a:cubicBezTo>
                  <a:pt x="11782" y="2802"/>
                  <a:pt x="11567" y="5771"/>
                  <a:pt x="11501" y="8744"/>
                </a:cubicBezTo>
                <a:lnTo>
                  <a:pt x="96667" y="8744"/>
                </a:lnTo>
                <a:lnTo>
                  <a:pt x="96667" y="8808"/>
                </a:lnTo>
                <a:lnTo>
                  <a:pt x="11501" y="8808"/>
                </a:lnTo>
                <a:cubicBezTo>
                  <a:pt x="11990" y="30964"/>
                  <a:pt x="20815" y="52893"/>
                  <a:pt x="37722" y="69800"/>
                </a:cubicBezTo>
                <a:cubicBezTo>
                  <a:pt x="50477" y="82555"/>
                  <a:pt x="66091" y="90711"/>
                  <a:pt x="82592" y="93753"/>
                </a:cubicBezTo>
                <a:cubicBezTo>
                  <a:pt x="100880" y="69151"/>
                  <a:pt x="130228" y="53433"/>
                  <a:pt x="163247" y="53433"/>
                </a:cubicBezTo>
                <a:cubicBezTo>
                  <a:pt x="186137" y="53872"/>
                  <a:pt x="201262" y="50984"/>
                  <a:pt x="211355" y="39116"/>
                </a:cubicBezTo>
                <a:cubicBezTo>
                  <a:pt x="212796" y="37420"/>
                  <a:pt x="214135" y="35542"/>
                  <a:pt x="215380" y="33463"/>
                </a:cubicBezTo>
                <a:lnTo>
                  <a:pt x="215236" y="0"/>
                </a:lnTo>
                <a:lnTo>
                  <a:pt x="223507" y="0"/>
                </a:lnTo>
                <a:cubicBezTo>
                  <a:pt x="219688" y="24354"/>
                  <a:pt x="227777" y="49750"/>
                  <a:pt x="246535" y="68520"/>
                </a:cubicBezTo>
                <a:lnTo>
                  <a:pt x="254763" y="60293"/>
                </a:lnTo>
                <a:cubicBezTo>
                  <a:pt x="254771" y="60299"/>
                  <a:pt x="254778" y="60307"/>
                  <a:pt x="254786" y="60315"/>
                </a:cubicBezTo>
                <a:lnTo>
                  <a:pt x="254808" y="60338"/>
                </a:lnTo>
                <a:lnTo>
                  <a:pt x="246580" y="68565"/>
                </a:lnTo>
                <a:cubicBezTo>
                  <a:pt x="279582" y="101547"/>
                  <a:pt x="333066" y="101547"/>
                  <a:pt x="366068" y="68565"/>
                </a:cubicBezTo>
                <a:lnTo>
                  <a:pt x="357840" y="60338"/>
                </a:lnTo>
                <a:cubicBezTo>
                  <a:pt x="357847" y="60330"/>
                  <a:pt x="357855" y="60322"/>
                  <a:pt x="357862" y="60315"/>
                </a:cubicBezTo>
                <a:lnTo>
                  <a:pt x="357885" y="60293"/>
                </a:lnTo>
                <a:lnTo>
                  <a:pt x="366113" y="68520"/>
                </a:lnTo>
                <a:cubicBezTo>
                  <a:pt x="384872" y="49750"/>
                  <a:pt x="392961" y="24354"/>
                  <a:pt x="389142" y="0"/>
                </a:cubicBezTo>
                <a:lnTo>
                  <a:pt x="397337" y="0"/>
                </a:lnTo>
                <a:cubicBezTo>
                  <a:pt x="401479" y="11094"/>
                  <a:pt x="400548" y="22668"/>
                  <a:pt x="397481" y="33790"/>
                </a:cubicBezTo>
                <a:cubicBezTo>
                  <a:pt x="407439" y="50142"/>
                  <a:pt x="423417" y="53932"/>
                  <a:pt x="449401" y="53433"/>
                </a:cubicBezTo>
                <a:cubicBezTo>
                  <a:pt x="482408" y="53434"/>
                  <a:pt x="511746" y="69140"/>
                  <a:pt x="530035" y="93727"/>
                </a:cubicBezTo>
                <a:cubicBezTo>
                  <a:pt x="546543" y="90718"/>
                  <a:pt x="562165" y="82561"/>
                  <a:pt x="574926" y="69800"/>
                </a:cubicBezTo>
                <a:cubicBezTo>
                  <a:pt x="591833" y="52893"/>
                  <a:pt x="600659" y="30964"/>
                  <a:pt x="601147" y="8808"/>
                </a:cubicBezTo>
                <a:lnTo>
                  <a:pt x="515982" y="8808"/>
                </a:lnTo>
                <a:lnTo>
                  <a:pt x="515981" y="8744"/>
                </a:lnTo>
                <a:lnTo>
                  <a:pt x="601147" y="8744"/>
                </a:lnTo>
                <a:lnTo>
                  <a:pt x="599275" y="0"/>
                </a:lnTo>
                <a:lnTo>
                  <a:pt x="610820" y="0"/>
                </a:lnTo>
                <a:cubicBezTo>
                  <a:pt x="612423" y="2826"/>
                  <a:pt x="612602" y="5800"/>
                  <a:pt x="612648" y="8776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73" name="Teardrop 3"/>
          <p:cNvSpPr/>
          <p:nvPr/>
        </p:nvSpPr>
        <p:spPr>
          <a:xfrm rot="5400000" flipH="1" flipV="1">
            <a:off x="138753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74" name="Teardrop 3"/>
          <p:cNvSpPr/>
          <p:nvPr/>
        </p:nvSpPr>
        <p:spPr>
          <a:xfrm rot="5400000" flipH="1" flipV="1">
            <a:off x="223007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75" name="Teardrop 3"/>
          <p:cNvSpPr/>
          <p:nvPr/>
        </p:nvSpPr>
        <p:spPr>
          <a:xfrm rot="5400000" flipH="1" flipV="1">
            <a:off x="307261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76" name="Teardrop 3"/>
          <p:cNvSpPr/>
          <p:nvPr/>
        </p:nvSpPr>
        <p:spPr>
          <a:xfrm rot="5400000" flipH="1" flipV="1">
            <a:off x="391515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77" name="Teardrop 3"/>
          <p:cNvSpPr/>
          <p:nvPr/>
        </p:nvSpPr>
        <p:spPr>
          <a:xfrm rot="5400000" flipH="1" flipV="1">
            <a:off x="475769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78" name="Teardrop 3"/>
          <p:cNvSpPr/>
          <p:nvPr/>
        </p:nvSpPr>
        <p:spPr>
          <a:xfrm rot="5400000" flipH="1" flipV="1">
            <a:off x="560023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79" name="Teardrop 3"/>
          <p:cNvSpPr/>
          <p:nvPr/>
        </p:nvSpPr>
        <p:spPr>
          <a:xfrm rot="5400000" flipH="1" flipV="1">
            <a:off x="812785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80" name="Teardrop 3"/>
          <p:cNvSpPr/>
          <p:nvPr/>
        </p:nvSpPr>
        <p:spPr>
          <a:xfrm rot="5400000" flipH="1" flipV="1">
            <a:off x="728531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81" name="Teardrop 3"/>
          <p:cNvSpPr/>
          <p:nvPr/>
        </p:nvSpPr>
        <p:spPr>
          <a:xfrm rot="5400000" flipH="1" flipV="1">
            <a:off x="981293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82" name="Teardrop 3"/>
          <p:cNvSpPr/>
          <p:nvPr/>
        </p:nvSpPr>
        <p:spPr>
          <a:xfrm rot="5400000" flipH="1" flipV="1">
            <a:off x="897039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83" name="Teardrop 3"/>
          <p:cNvSpPr/>
          <p:nvPr/>
        </p:nvSpPr>
        <p:spPr>
          <a:xfrm rot="5400000" flipH="1" flipV="1">
            <a:off x="11498011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84" name="Teardrop 3"/>
          <p:cNvSpPr/>
          <p:nvPr/>
        </p:nvSpPr>
        <p:spPr>
          <a:xfrm rot="5400000" flipH="1" flipV="1">
            <a:off x="1065547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85" name="Teardrop 3"/>
          <p:cNvSpPr/>
          <p:nvPr/>
        </p:nvSpPr>
        <p:spPr>
          <a:xfrm rot="5400000" flipH="1" flipV="1">
            <a:off x="54499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86" name="Oval 785"/>
          <p:cNvSpPr/>
          <p:nvPr/>
        </p:nvSpPr>
        <p:spPr>
          <a:xfrm>
            <a:off x="666451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87" name="Oval 786"/>
          <p:cNvSpPr/>
          <p:nvPr/>
        </p:nvSpPr>
        <p:spPr>
          <a:xfrm>
            <a:off x="76673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88" name="Oval 787"/>
          <p:cNvSpPr/>
          <p:nvPr/>
        </p:nvSpPr>
        <p:spPr>
          <a:xfrm>
            <a:off x="160927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89" name="Oval 788"/>
          <p:cNvSpPr/>
          <p:nvPr/>
        </p:nvSpPr>
        <p:spPr>
          <a:xfrm>
            <a:off x="245181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90" name="Oval 789"/>
          <p:cNvSpPr/>
          <p:nvPr/>
        </p:nvSpPr>
        <p:spPr>
          <a:xfrm>
            <a:off x="329435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91" name="Oval 790"/>
          <p:cNvSpPr/>
          <p:nvPr/>
        </p:nvSpPr>
        <p:spPr>
          <a:xfrm>
            <a:off x="413689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92" name="Oval 791"/>
          <p:cNvSpPr/>
          <p:nvPr/>
        </p:nvSpPr>
        <p:spPr>
          <a:xfrm>
            <a:off x="497943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93" name="Oval 792"/>
          <p:cNvSpPr/>
          <p:nvPr/>
        </p:nvSpPr>
        <p:spPr>
          <a:xfrm>
            <a:off x="582197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94" name="Oval 793"/>
          <p:cNvSpPr/>
          <p:nvPr/>
        </p:nvSpPr>
        <p:spPr>
          <a:xfrm>
            <a:off x="834959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95" name="Oval 794"/>
          <p:cNvSpPr/>
          <p:nvPr/>
        </p:nvSpPr>
        <p:spPr>
          <a:xfrm>
            <a:off x="750705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96" name="Oval 795"/>
          <p:cNvSpPr/>
          <p:nvPr/>
        </p:nvSpPr>
        <p:spPr>
          <a:xfrm>
            <a:off x="1003467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97" name="Oval 796"/>
          <p:cNvSpPr/>
          <p:nvPr/>
        </p:nvSpPr>
        <p:spPr>
          <a:xfrm>
            <a:off x="919213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98" name="Oval 797"/>
          <p:cNvSpPr/>
          <p:nvPr/>
        </p:nvSpPr>
        <p:spPr>
          <a:xfrm>
            <a:off x="11719750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99" name="Oval 798"/>
          <p:cNvSpPr/>
          <p:nvPr/>
        </p:nvSpPr>
        <p:spPr>
          <a:xfrm>
            <a:off x="1087721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00" name="Teardrop 3"/>
          <p:cNvSpPr/>
          <p:nvPr/>
        </p:nvSpPr>
        <p:spPr>
          <a:xfrm rot="5400000" flipH="1" flipV="1">
            <a:off x="602118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01" name="Teardrop 3"/>
          <p:cNvSpPr/>
          <p:nvPr/>
        </p:nvSpPr>
        <p:spPr>
          <a:xfrm rot="5400000" flipH="1" flipV="1">
            <a:off x="96594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02" name="Teardrop 3"/>
          <p:cNvSpPr/>
          <p:nvPr/>
        </p:nvSpPr>
        <p:spPr>
          <a:xfrm rot="5400000" flipH="1" flipV="1">
            <a:off x="180848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03" name="Teardrop 3"/>
          <p:cNvSpPr/>
          <p:nvPr/>
        </p:nvSpPr>
        <p:spPr>
          <a:xfrm rot="5400000" flipH="1" flipV="1">
            <a:off x="265102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04" name="Teardrop 3"/>
          <p:cNvSpPr/>
          <p:nvPr/>
        </p:nvSpPr>
        <p:spPr>
          <a:xfrm rot="5400000" flipH="1" flipV="1">
            <a:off x="349356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05" name="Teardrop 3"/>
          <p:cNvSpPr/>
          <p:nvPr/>
        </p:nvSpPr>
        <p:spPr>
          <a:xfrm rot="5400000" flipH="1" flipV="1">
            <a:off x="433610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06" name="Teardrop 3"/>
          <p:cNvSpPr/>
          <p:nvPr/>
        </p:nvSpPr>
        <p:spPr>
          <a:xfrm rot="5400000" flipH="1" flipV="1">
            <a:off x="517864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07" name="Teardrop 3"/>
          <p:cNvSpPr/>
          <p:nvPr/>
        </p:nvSpPr>
        <p:spPr>
          <a:xfrm rot="5400000" flipH="1" flipV="1">
            <a:off x="770626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08" name="Teardrop 3"/>
          <p:cNvSpPr/>
          <p:nvPr/>
        </p:nvSpPr>
        <p:spPr>
          <a:xfrm rot="5400000" flipH="1" flipV="1">
            <a:off x="686372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09" name="Teardrop 3"/>
          <p:cNvSpPr/>
          <p:nvPr/>
        </p:nvSpPr>
        <p:spPr>
          <a:xfrm rot="5400000" flipH="1" flipV="1">
            <a:off x="939134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10" name="Teardrop 3"/>
          <p:cNvSpPr/>
          <p:nvPr/>
        </p:nvSpPr>
        <p:spPr>
          <a:xfrm rot="5400000" flipH="1" flipV="1">
            <a:off x="854880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11" name="Teardrop 3"/>
          <p:cNvSpPr/>
          <p:nvPr/>
        </p:nvSpPr>
        <p:spPr>
          <a:xfrm rot="5400000" flipH="1" flipV="1">
            <a:off x="11076421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12" name="Teardrop 3"/>
          <p:cNvSpPr/>
          <p:nvPr/>
        </p:nvSpPr>
        <p:spPr>
          <a:xfrm rot="5400000" flipH="1" flipV="1">
            <a:off x="1023388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13" name="Teardrop 3"/>
          <p:cNvSpPr/>
          <p:nvPr/>
        </p:nvSpPr>
        <p:spPr>
          <a:xfrm rot="5400000" flipH="1" flipV="1">
            <a:off x="12340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14" name="Teardrop 3"/>
          <p:cNvSpPr/>
          <p:nvPr/>
        </p:nvSpPr>
        <p:spPr>
          <a:xfrm rot="5400000" flipH="1" flipV="1">
            <a:off x="11760002" y="3223930"/>
            <a:ext cx="595781" cy="268215"/>
          </a:xfrm>
          <a:custGeom>
            <a:avLst/>
            <a:gdLst/>
            <a:ahLst/>
            <a:cxnLst/>
            <a:rect l="l" t="t" r="r" b="b"/>
            <a:pathLst>
              <a:path w="595781" h="268215">
                <a:moveTo>
                  <a:pt x="230951" y="239431"/>
                </a:moveTo>
                <a:lnTo>
                  <a:pt x="89396" y="97876"/>
                </a:lnTo>
                <a:cubicBezTo>
                  <a:pt x="74075" y="113887"/>
                  <a:pt x="64809" y="135634"/>
                  <a:pt x="64809" y="159544"/>
                </a:cubicBezTo>
                <a:cubicBezTo>
                  <a:pt x="64809" y="209563"/>
                  <a:pt x="105357" y="250112"/>
                  <a:pt x="155376" y="250112"/>
                </a:cubicBezTo>
                <a:cubicBezTo>
                  <a:pt x="174454" y="249746"/>
                  <a:pt x="198601" y="254980"/>
                  <a:pt x="211458" y="268141"/>
                </a:cubicBezTo>
                <a:cubicBezTo>
                  <a:pt x="215885" y="257686"/>
                  <a:pt x="222436" y="247948"/>
                  <a:pt x="230951" y="239431"/>
                </a:cubicBezTo>
                <a:close/>
                <a:moveTo>
                  <a:pt x="259706" y="219892"/>
                </a:moveTo>
                <a:cubicBezTo>
                  <a:pt x="246546" y="207035"/>
                  <a:pt x="241311" y="182889"/>
                  <a:pt x="241677" y="163811"/>
                </a:cubicBezTo>
                <a:cubicBezTo>
                  <a:pt x="241677" y="113792"/>
                  <a:pt x="201129" y="73244"/>
                  <a:pt x="151110" y="73244"/>
                </a:cubicBezTo>
                <a:cubicBezTo>
                  <a:pt x="127200" y="73244"/>
                  <a:pt x="105453" y="82510"/>
                  <a:pt x="89441" y="97831"/>
                </a:cubicBezTo>
                <a:lnTo>
                  <a:pt x="230996" y="239386"/>
                </a:lnTo>
                <a:cubicBezTo>
                  <a:pt x="239514" y="230871"/>
                  <a:pt x="249252" y="224320"/>
                  <a:pt x="259706" y="219892"/>
                </a:cubicBezTo>
                <a:close/>
                <a:moveTo>
                  <a:pt x="382868" y="82592"/>
                </a:moveTo>
                <a:cubicBezTo>
                  <a:pt x="379825" y="66091"/>
                  <a:pt x="371670" y="50477"/>
                  <a:pt x="358914" y="37722"/>
                </a:cubicBezTo>
                <a:cubicBezTo>
                  <a:pt x="342007" y="20815"/>
                  <a:pt x="320078" y="11989"/>
                  <a:pt x="297922" y="11501"/>
                </a:cubicBezTo>
                <a:lnTo>
                  <a:pt x="297922" y="96667"/>
                </a:lnTo>
                <a:lnTo>
                  <a:pt x="297858" y="96667"/>
                </a:lnTo>
                <a:lnTo>
                  <a:pt x="297858" y="11501"/>
                </a:lnTo>
                <a:cubicBezTo>
                  <a:pt x="275703" y="11990"/>
                  <a:pt x="253774" y="20815"/>
                  <a:pt x="236866" y="37722"/>
                </a:cubicBezTo>
                <a:cubicBezTo>
                  <a:pt x="224105" y="50483"/>
                  <a:pt x="215948" y="66105"/>
                  <a:pt x="212939" y="82613"/>
                </a:cubicBezTo>
                <a:cubicBezTo>
                  <a:pt x="237526" y="100902"/>
                  <a:pt x="253233" y="130241"/>
                  <a:pt x="253233" y="163248"/>
                </a:cubicBezTo>
                <a:cubicBezTo>
                  <a:pt x="252735" y="189232"/>
                  <a:pt x="256525" y="205210"/>
                  <a:pt x="272877" y="215167"/>
                </a:cubicBezTo>
                <a:cubicBezTo>
                  <a:pt x="289126" y="210687"/>
                  <a:pt x="306340" y="210767"/>
                  <a:pt x="322577" y="215380"/>
                </a:cubicBezTo>
                <a:cubicBezTo>
                  <a:pt x="324655" y="214136"/>
                  <a:pt x="326534" y="212797"/>
                  <a:pt x="328229" y="211355"/>
                </a:cubicBezTo>
                <a:cubicBezTo>
                  <a:pt x="340097" y="201263"/>
                  <a:pt x="342986" y="186138"/>
                  <a:pt x="342547" y="163248"/>
                </a:cubicBezTo>
                <a:cubicBezTo>
                  <a:pt x="342547" y="130228"/>
                  <a:pt x="358265" y="100880"/>
                  <a:pt x="382868" y="82592"/>
                </a:cubicBezTo>
                <a:close/>
                <a:moveTo>
                  <a:pt x="506339" y="97830"/>
                </a:moveTo>
                <a:cubicBezTo>
                  <a:pt x="490327" y="82509"/>
                  <a:pt x="468581" y="73244"/>
                  <a:pt x="444670" y="73244"/>
                </a:cubicBezTo>
                <a:cubicBezTo>
                  <a:pt x="394652" y="73244"/>
                  <a:pt x="354103" y="113792"/>
                  <a:pt x="354103" y="163811"/>
                </a:cubicBezTo>
                <a:cubicBezTo>
                  <a:pt x="354470" y="182914"/>
                  <a:pt x="349220" y="207099"/>
                  <a:pt x="336023" y="219944"/>
                </a:cubicBezTo>
                <a:cubicBezTo>
                  <a:pt x="346519" y="224314"/>
                  <a:pt x="356263" y="230867"/>
                  <a:pt x="364783" y="239386"/>
                </a:cubicBezTo>
                <a:close/>
                <a:moveTo>
                  <a:pt x="530971" y="159544"/>
                </a:moveTo>
                <a:cubicBezTo>
                  <a:pt x="530971" y="135634"/>
                  <a:pt x="521705" y="113887"/>
                  <a:pt x="506384" y="97876"/>
                </a:cubicBezTo>
                <a:lnTo>
                  <a:pt x="364828" y="239431"/>
                </a:lnTo>
                <a:cubicBezTo>
                  <a:pt x="373348" y="247952"/>
                  <a:pt x="379901" y="257695"/>
                  <a:pt x="384270" y="268192"/>
                </a:cubicBezTo>
                <a:cubicBezTo>
                  <a:pt x="397115" y="254994"/>
                  <a:pt x="421300" y="249745"/>
                  <a:pt x="440404" y="250111"/>
                </a:cubicBezTo>
                <a:cubicBezTo>
                  <a:pt x="465413" y="250112"/>
                  <a:pt x="488055" y="239974"/>
                  <a:pt x="504444" y="223585"/>
                </a:cubicBezTo>
                <a:cubicBezTo>
                  <a:pt x="520834" y="207196"/>
                  <a:pt x="530971" y="184554"/>
                  <a:pt x="530971" y="159544"/>
                </a:cubicBezTo>
                <a:close/>
                <a:moveTo>
                  <a:pt x="595781" y="268215"/>
                </a:moveTo>
                <a:lnTo>
                  <a:pt x="581969" y="268215"/>
                </a:lnTo>
                <a:cubicBezTo>
                  <a:pt x="578743" y="259654"/>
                  <a:pt x="573266" y="252074"/>
                  <a:pt x="566492" y="245300"/>
                </a:cubicBezTo>
                <a:cubicBezTo>
                  <a:pt x="553737" y="232545"/>
                  <a:pt x="538123" y="224389"/>
                  <a:pt x="521623" y="221347"/>
                </a:cubicBezTo>
                <a:cubicBezTo>
                  <a:pt x="519174" y="225205"/>
                  <a:pt x="516174" y="228633"/>
                  <a:pt x="512960" y="231847"/>
                </a:cubicBezTo>
                <a:cubicBezTo>
                  <a:pt x="494535" y="250272"/>
                  <a:pt x="469082" y="261667"/>
                  <a:pt x="440967" y="261667"/>
                </a:cubicBezTo>
                <a:cubicBezTo>
                  <a:pt x="425629" y="261373"/>
                  <a:pt x="413777" y="262574"/>
                  <a:pt x="405186" y="268215"/>
                </a:cubicBezTo>
                <a:lnTo>
                  <a:pt x="372038" y="268215"/>
                </a:lnTo>
                <a:cubicBezTo>
                  <a:pt x="369178" y="260078"/>
                  <a:pt x="364042" y="252948"/>
                  <a:pt x="357679" y="246581"/>
                </a:cubicBezTo>
                <a:lnTo>
                  <a:pt x="349451" y="254808"/>
                </a:lnTo>
                <a:lnTo>
                  <a:pt x="349428" y="254786"/>
                </a:lnTo>
                <a:cubicBezTo>
                  <a:pt x="349421" y="254779"/>
                  <a:pt x="349413" y="254771"/>
                  <a:pt x="349406" y="254763"/>
                </a:cubicBezTo>
                <a:lnTo>
                  <a:pt x="357634" y="246536"/>
                </a:lnTo>
                <a:cubicBezTo>
                  <a:pt x="324632" y="213554"/>
                  <a:pt x="271148" y="213554"/>
                  <a:pt x="238147" y="246536"/>
                </a:cubicBezTo>
                <a:lnTo>
                  <a:pt x="246374" y="254763"/>
                </a:lnTo>
                <a:cubicBezTo>
                  <a:pt x="246367" y="254771"/>
                  <a:pt x="246359" y="254779"/>
                  <a:pt x="246352" y="254786"/>
                </a:cubicBezTo>
                <a:cubicBezTo>
                  <a:pt x="246344" y="254794"/>
                  <a:pt x="246337" y="254801"/>
                  <a:pt x="246329" y="254808"/>
                </a:cubicBezTo>
                <a:lnTo>
                  <a:pt x="238101" y="246581"/>
                </a:lnTo>
                <a:lnTo>
                  <a:pt x="223742" y="268215"/>
                </a:lnTo>
                <a:lnTo>
                  <a:pt x="190546" y="268215"/>
                </a:lnTo>
                <a:cubicBezTo>
                  <a:pt x="181969" y="262570"/>
                  <a:pt x="170130" y="261374"/>
                  <a:pt x="154813" y="261668"/>
                </a:cubicBezTo>
                <a:cubicBezTo>
                  <a:pt x="121806" y="261668"/>
                  <a:pt x="92467" y="245961"/>
                  <a:pt x="74178" y="221373"/>
                </a:cubicBezTo>
                <a:cubicBezTo>
                  <a:pt x="57671" y="224382"/>
                  <a:pt x="42049" y="232539"/>
                  <a:pt x="29288" y="245300"/>
                </a:cubicBezTo>
                <a:lnTo>
                  <a:pt x="13811" y="268215"/>
                </a:lnTo>
                <a:lnTo>
                  <a:pt x="0" y="268215"/>
                </a:lnTo>
                <a:cubicBezTo>
                  <a:pt x="4705" y="256723"/>
                  <a:pt x="11839" y="246048"/>
                  <a:pt x="21157" y="236731"/>
                </a:cubicBezTo>
                <a:cubicBezTo>
                  <a:pt x="34324" y="223564"/>
                  <a:pt x="50200" y="214757"/>
                  <a:pt x="67080" y="210684"/>
                </a:cubicBezTo>
                <a:cubicBezTo>
                  <a:pt x="57989" y="195895"/>
                  <a:pt x="53000" y="178457"/>
                  <a:pt x="53000" y="159854"/>
                </a:cubicBezTo>
                <a:cubicBezTo>
                  <a:pt x="53000" y="132604"/>
                  <a:pt x="63706" y="107854"/>
                  <a:pt x="81286" y="89721"/>
                </a:cubicBezTo>
                <a:lnTo>
                  <a:pt x="81286" y="89721"/>
                </a:lnTo>
                <a:cubicBezTo>
                  <a:pt x="99420" y="72140"/>
                  <a:pt x="124170" y="61435"/>
                  <a:pt x="151420" y="61435"/>
                </a:cubicBezTo>
                <a:cubicBezTo>
                  <a:pt x="170023" y="61435"/>
                  <a:pt x="187461" y="66424"/>
                  <a:pt x="202250" y="75515"/>
                </a:cubicBezTo>
                <a:cubicBezTo>
                  <a:pt x="206323" y="58635"/>
                  <a:pt x="215130" y="42758"/>
                  <a:pt x="228297" y="29591"/>
                </a:cubicBezTo>
                <a:cubicBezTo>
                  <a:pt x="247566" y="10322"/>
                  <a:pt x="272636" y="391"/>
                  <a:pt x="297890" y="0"/>
                </a:cubicBezTo>
                <a:lnTo>
                  <a:pt x="297890" y="0"/>
                </a:lnTo>
                <a:cubicBezTo>
                  <a:pt x="323144" y="391"/>
                  <a:pt x="348215" y="10322"/>
                  <a:pt x="367484" y="29591"/>
                </a:cubicBezTo>
                <a:cubicBezTo>
                  <a:pt x="380644" y="42751"/>
                  <a:pt x="389448" y="58618"/>
                  <a:pt x="393604" y="75474"/>
                </a:cubicBezTo>
                <a:cubicBezTo>
                  <a:pt x="408376" y="66408"/>
                  <a:pt x="425787" y="61434"/>
                  <a:pt x="444360" y="61434"/>
                </a:cubicBezTo>
                <a:cubicBezTo>
                  <a:pt x="471611" y="61434"/>
                  <a:pt x="496360" y="72140"/>
                  <a:pt x="514494" y="89721"/>
                </a:cubicBezTo>
                <a:cubicBezTo>
                  <a:pt x="532075" y="107854"/>
                  <a:pt x="542780" y="132604"/>
                  <a:pt x="542780" y="159854"/>
                </a:cubicBezTo>
                <a:cubicBezTo>
                  <a:pt x="542780" y="178427"/>
                  <a:pt x="537807" y="195839"/>
                  <a:pt x="528740" y="210610"/>
                </a:cubicBezTo>
                <a:cubicBezTo>
                  <a:pt x="545596" y="214766"/>
                  <a:pt x="561463" y="223570"/>
                  <a:pt x="574624" y="236731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15" name="Oval 814"/>
          <p:cNvSpPr/>
          <p:nvPr/>
        </p:nvSpPr>
        <p:spPr>
          <a:xfrm>
            <a:off x="708665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16" name="Oval 815"/>
          <p:cNvSpPr/>
          <p:nvPr/>
        </p:nvSpPr>
        <p:spPr>
          <a:xfrm>
            <a:off x="34633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17" name="Oval 816"/>
          <p:cNvSpPr/>
          <p:nvPr/>
        </p:nvSpPr>
        <p:spPr>
          <a:xfrm>
            <a:off x="118887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18" name="Oval 817"/>
          <p:cNvSpPr/>
          <p:nvPr/>
        </p:nvSpPr>
        <p:spPr>
          <a:xfrm>
            <a:off x="203141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19" name="Oval 818"/>
          <p:cNvSpPr/>
          <p:nvPr/>
        </p:nvSpPr>
        <p:spPr>
          <a:xfrm>
            <a:off x="287395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20" name="Oval 819"/>
          <p:cNvSpPr/>
          <p:nvPr/>
        </p:nvSpPr>
        <p:spPr>
          <a:xfrm>
            <a:off x="371649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21" name="Oval 820"/>
          <p:cNvSpPr/>
          <p:nvPr/>
        </p:nvSpPr>
        <p:spPr>
          <a:xfrm>
            <a:off x="455903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22" name="Oval 821"/>
          <p:cNvSpPr/>
          <p:nvPr/>
        </p:nvSpPr>
        <p:spPr>
          <a:xfrm>
            <a:off x="540157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23" name="Oval 822"/>
          <p:cNvSpPr/>
          <p:nvPr/>
        </p:nvSpPr>
        <p:spPr>
          <a:xfrm>
            <a:off x="624411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24" name="Oval 823"/>
          <p:cNvSpPr/>
          <p:nvPr/>
        </p:nvSpPr>
        <p:spPr>
          <a:xfrm>
            <a:off x="877173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25" name="Oval 824"/>
          <p:cNvSpPr/>
          <p:nvPr/>
        </p:nvSpPr>
        <p:spPr>
          <a:xfrm>
            <a:off x="792919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26" name="Oval 825"/>
          <p:cNvSpPr/>
          <p:nvPr/>
        </p:nvSpPr>
        <p:spPr>
          <a:xfrm>
            <a:off x="1045681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27" name="Oval 826"/>
          <p:cNvSpPr/>
          <p:nvPr/>
        </p:nvSpPr>
        <p:spPr>
          <a:xfrm>
            <a:off x="961427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28" name="Oval 827"/>
          <p:cNvSpPr/>
          <p:nvPr/>
        </p:nvSpPr>
        <p:spPr>
          <a:xfrm>
            <a:off x="1129935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29" name="Teardrop 3"/>
          <p:cNvSpPr/>
          <p:nvPr/>
        </p:nvSpPr>
        <p:spPr>
          <a:xfrm rot="5400000" flipH="1" flipV="1">
            <a:off x="644277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30" name="Teardrop 3"/>
          <p:cNvSpPr/>
          <p:nvPr/>
        </p:nvSpPr>
        <p:spPr>
          <a:xfrm rot="5400000" flipH="1" flipV="1">
            <a:off x="-148774" y="3639262"/>
            <a:ext cx="612648" cy="315100"/>
          </a:xfrm>
          <a:custGeom>
            <a:avLst/>
            <a:gdLst/>
            <a:ahLst/>
            <a:cxnLst/>
            <a:rect l="l" t="t" r="r" b="b"/>
            <a:pathLst>
              <a:path w="612648" h="315100">
                <a:moveTo>
                  <a:pt x="239386" y="75670"/>
                </a:moveTo>
                <a:cubicBezTo>
                  <a:pt x="230866" y="67149"/>
                  <a:pt x="224313" y="57406"/>
                  <a:pt x="219944" y="46909"/>
                </a:cubicBezTo>
                <a:cubicBezTo>
                  <a:pt x="207099" y="60107"/>
                  <a:pt x="182914" y="65356"/>
                  <a:pt x="163810" y="64989"/>
                </a:cubicBezTo>
                <a:cubicBezTo>
                  <a:pt x="113792" y="64989"/>
                  <a:pt x="73243" y="105538"/>
                  <a:pt x="73243" y="155556"/>
                </a:cubicBezTo>
                <a:cubicBezTo>
                  <a:pt x="73243" y="179467"/>
                  <a:pt x="82509" y="201213"/>
                  <a:pt x="97830" y="217225"/>
                </a:cubicBezTo>
                <a:close/>
                <a:moveTo>
                  <a:pt x="268191" y="95157"/>
                </a:moveTo>
                <a:cubicBezTo>
                  <a:pt x="257695" y="90787"/>
                  <a:pt x="247952" y="84234"/>
                  <a:pt x="239431" y="75715"/>
                </a:cubicBezTo>
                <a:lnTo>
                  <a:pt x="97875" y="217270"/>
                </a:lnTo>
                <a:cubicBezTo>
                  <a:pt x="113887" y="232591"/>
                  <a:pt x="135634" y="241857"/>
                  <a:pt x="159544" y="241857"/>
                </a:cubicBezTo>
                <a:cubicBezTo>
                  <a:pt x="184553" y="241857"/>
                  <a:pt x="207195" y="231720"/>
                  <a:pt x="223585" y="215331"/>
                </a:cubicBezTo>
                <a:cubicBezTo>
                  <a:pt x="239974" y="198941"/>
                  <a:pt x="250111" y="176299"/>
                  <a:pt x="250111" y="151290"/>
                </a:cubicBezTo>
                <a:cubicBezTo>
                  <a:pt x="249745" y="132187"/>
                  <a:pt x="254994" y="108002"/>
                  <a:pt x="268191" y="95157"/>
                </a:cubicBezTo>
                <a:close/>
                <a:moveTo>
                  <a:pt x="391275" y="232488"/>
                </a:moveTo>
                <a:cubicBezTo>
                  <a:pt x="366688" y="214199"/>
                  <a:pt x="350981" y="184860"/>
                  <a:pt x="350981" y="151853"/>
                </a:cubicBezTo>
                <a:cubicBezTo>
                  <a:pt x="351479" y="125869"/>
                  <a:pt x="347689" y="109892"/>
                  <a:pt x="331337" y="99934"/>
                </a:cubicBezTo>
                <a:cubicBezTo>
                  <a:pt x="315088" y="104415"/>
                  <a:pt x="297874" y="104335"/>
                  <a:pt x="281637" y="99721"/>
                </a:cubicBezTo>
                <a:cubicBezTo>
                  <a:pt x="265010" y="109675"/>
                  <a:pt x="261165" y="125694"/>
                  <a:pt x="261667" y="151853"/>
                </a:cubicBezTo>
                <a:cubicBezTo>
                  <a:pt x="261667" y="179968"/>
                  <a:pt x="250271" y="205421"/>
                  <a:pt x="231847" y="223846"/>
                </a:cubicBezTo>
                <a:lnTo>
                  <a:pt x="221347" y="232509"/>
                </a:lnTo>
                <a:cubicBezTo>
                  <a:pt x="224390" y="249009"/>
                  <a:pt x="232545" y="264623"/>
                  <a:pt x="245300" y="277378"/>
                </a:cubicBezTo>
                <a:cubicBezTo>
                  <a:pt x="262208" y="294285"/>
                  <a:pt x="284137" y="303111"/>
                  <a:pt x="306292" y="303599"/>
                </a:cubicBezTo>
                <a:lnTo>
                  <a:pt x="306292" y="218433"/>
                </a:lnTo>
                <a:lnTo>
                  <a:pt x="306356" y="218433"/>
                </a:lnTo>
                <a:lnTo>
                  <a:pt x="306356" y="303599"/>
                </a:lnTo>
                <a:cubicBezTo>
                  <a:pt x="328512" y="303110"/>
                  <a:pt x="350441" y="294285"/>
                  <a:pt x="367348" y="277378"/>
                </a:cubicBezTo>
                <a:cubicBezTo>
                  <a:pt x="380109" y="264617"/>
                  <a:pt x="388266" y="248996"/>
                  <a:pt x="391275" y="232488"/>
                </a:cubicBezTo>
                <a:close/>
                <a:moveTo>
                  <a:pt x="514773" y="217271"/>
                </a:moveTo>
                <a:lnTo>
                  <a:pt x="373218" y="75716"/>
                </a:lnTo>
                <a:cubicBezTo>
                  <a:pt x="364700" y="84231"/>
                  <a:pt x="354962" y="90781"/>
                  <a:pt x="344508" y="95209"/>
                </a:cubicBezTo>
                <a:cubicBezTo>
                  <a:pt x="357668" y="108066"/>
                  <a:pt x="362903" y="132212"/>
                  <a:pt x="362537" y="151290"/>
                </a:cubicBezTo>
                <a:cubicBezTo>
                  <a:pt x="362537" y="201309"/>
                  <a:pt x="403086" y="241857"/>
                  <a:pt x="453104" y="241857"/>
                </a:cubicBezTo>
                <a:cubicBezTo>
                  <a:pt x="477015" y="241857"/>
                  <a:pt x="498761" y="232592"/>
                  <a:pt x="514773" y="217271"/>
                </a:cubicBezTo>
                <a:close/>
                <a:moveTo>
                  <a:pt x="539405" y="155556"/>
                </a:moveTo>
                <a:cubicBezTo>
                  <a:pt x="539405" y="105538"/>
                  <a:pt x="498856" y="64989"/>
                  <a:pt x="448838" y="64989"/>
                </a:cubicBezTo>
                <a:cubicBezTo>
                  <a:pt x="429760" y="65355"/>
                  <a:pt x="405614" y="60121"/>
                  <a:pt x="392756" y="46961"/>
                </a:cubicBezTo>
                <a:cubicBezTo>
                  <a:pt x="388329" y="57415"/>
                  <a:pt x="381778" y="67153"/>
                  <a:pt x="373263" y="75671"/>
                </a:cubicBezTo>
                <a:lnTo>
                  <a:pt x="514818" y="217225"/>
                </a:lnTo>
                <a:cubicBezTo>
                  <a:pt x="530139" y="201213"/>
                  <a:pt x="539405" y="179467"/>
                  <a:pt x="539405" y="155556"/>
                </a:cubicBezTo>
                <a:close/>
                <a:moveTo>
                  <a:pt x="612648" y="8776"/>
                </a:moveTo>
                <a:cubicBezTo>
                  <a:pt x="612257" y="34030"/>
                  <a:pt x="602326" y="59101"/>
                  <a:pt x="583058" y="78369"/>
                </a:cubicBezTo>
                <a:cubicBezTo>
                  <a:pt x="569890" y="91537"/>
                  <a:pt x="554014" y="100343"/>
                  <a:pt x="537134" y="104416"/>
                </a:cubicBezTo>
                <a:cubicBezTo>
                  <a:pt x="546225" y="119205"/>
                  <a:pt x="551214" y="136643"/>
                  <a:pt x="551214" y="155247"/>
                </a:cubicBezTo>
                <a:cubicBezTo>
                  <a:pt x="551214" y="182497"/>
                  <a:pt x="540509" y="207247"/>
                  <a:pt x="522928" y="225380"/>
                </a:cubicBezTo>
                <a:lnTo>
                  <a:pt x="522928" y="225380"/>
                </a:lnTo>
                <a:cubicBezTo>
                  <a:pt x="504794" y="242961"/>
                  <a:pt x="480045" y="253667"/>
                  <a:pt x="452794" y="253667"/>
                </a:cubicBezTo>
                <a:cubicBezTo>
                  <a:pt x="434191" y="253667"/>
                  <a:pt x="416753" y="248677"/>
                  <a:pt x="401964" y="239586"/>
                </a:cubicBezTo>
                <a:cubicBezTo>
                  <a:pt x="397891" y="256466"/>
                  <a:pt x="389084" y="272342"/>
                  <a:pt x="375917" y="285509"/>
                </a:cubicBezTo>
                <a:cubicBezTo>
                  <a:pt x="356649" y="304778"/>
                  <a:pt x="331578" y="314709"/>
                  <a:pt x="306324" y="315100"/>
                </a:cubicBezTo>
                <a:lnTo>
                  <a:pt x="306324" y="315100"/>
                </a:lnTo>
                <a:cubicBezTo>
                  <a:pt x="281070" y="314709"/>
                  <a:pt x="255999" y="304778"/>
                  <a:pt x="236731" y="285509"/>
                </a:cubicBezTo>
                <a:cubicBezTo>
                  <a:pt x="223571" y="272349"/>
                  <a:pt x="214766" y="256482"/>
                  <a:pt x="210610" y="239626"/>
                </a:cubicBezTo>
                <a:cubicBezTo>
                  <a:pt x="195839" y="248693"/>
                  <a:pt x="178427" y="253666"/>
                  <a:pt x="159854" y="253666"/>
                </a:cubicBezTo>
                <a:cubicBezTo>
                  <a:pt x="132604" y="253666"/>
                  <a:pt x="107854" y="242961"/>
                  <a:pt x="89720" y="225380"/>
                </a:cubicBezTo>
                <a:lnTo>
                  <a:pt x="89720" y="225380"/>
                </a:lnTo>
                <a:cubicBezTo>
                  <a:pt x="72140" y="207247"/>
                  <a:pt x="61434" y="182497"/>
                  <a:pt x="61434" y="155247"/>
                </a:cubicBezTo>
                <a:cubicBezTo>
                  <a:pt x="61434" y="136673"/>
                  <a:pt x="66408" y="119262"/>
                  <a:pt x="75474" y="104490"/>
                </a:cubicBezTo>
                <a:cubicBezTo>
                  <a:pt x="58618" y="100334"/>
                  <a:pt x="42751" y="91530"/>
                  <a:pt x="29591" y="78369"/>
                </a:cubicBezTo>
                <a:cubicBezTo>
                  <a:pt x="10322" y="59101"/>
                  <a:pt x="391" y="34030"/>
                  <a:pt x="0" y="8776"/>
                </a:cubicBezTo>
                <a:lnTo>
                  <a:pt x="0" y="8776"/>
                </a:lnTo>
                <a:lnTo>
                  <a:pt x="1828" y="0"/>
                </a:lnTo>
                <a:lnTo>
                  <a:pt x="13374" y="0"/>
                </a:lnTo>
                <a:cubicBezTo>
                  <a:pt x="11782" y="2802"/>
                  <a:pt x="11567" y="5771"/>
                  <a:pt x="11501" y="8744"/>
                </a:cubicBezTo>
                <a:lnTo>
                  <a:pt x="96667" y="8744"/>
                </a:lnTo>
                <a:lnTo>
                  <a:pt x="96667" y="8808"/>
                </a:lnTo>
                <a:lnTo>
                  <a:pt x="11501" y="8808"/>
                </a:lnTo>
                <a:cubicBezTo>
                  <a:pt x="11990" y="30964"/>
                  <a:pt x="20815" y="52893"/>
                  <a:pt x="37722" y="69800"/>
                </a:cubicBezTo>
                <a:cubicBezTo>
                  <a:pt x="50477" y="82555"/>
                  <a:pt x="66091" y="90711"/>
                  <a:pt x="82592" y="93753"/>
                </a:cubicBezTo>
                <a:cubicBezTo>
                  <a:pt x="100880" y="69151"/>
                  <a:pt x="130228" y="53433"/>
                  <a:pt x="163247" y="53433"/>
                </a:cubicBezTo>
                <a:cubicBezTo>
                  <a:pt x="186137" y="53872"/>
                  <a:pt x="201262" y="50984"/>
                  <a:pt x="211355" y="39116"/>
                </a:cubicBezTo>
                <a:cubicBezTo>
                  <a:pt x="212796" y="37420"/>
                  <a:pt x="214135" y="35542"/>
                  <a:pt x="215380" y="33463"/>
                </a:cubicBezTo>
                <a:lnTo>
                  <a:pt x="215236" y="0"/>
                </a:lnTo>
                <a:lnTo>
                  <a:pt x="223507" y="0"/>
                </a:lnTo>
                <a:cubicBezTo>
                  <a:pt x="219688" y="24354"/>
                  <a:pt x="227777" y="49750"/>
                  <a:pt x="246535" y="68520"/>
                </a:cubicBezTo>
                <a:lnTo>
                  <a:pt x="254763" y="60293"/>
                </a:lnTo>
                <a:cubicBezTo>
                  <a:pt x="254771" y="60299"/>
                  <a:pt x="254778" y="60307"/>
                  <a:pt x="254786" y="60315"/>
                </a:cubicBezTo>
                <a:lnTo>
                  <a:pt x="254808" y="60338"/>
                </a:lnTo>
                <a:lnTo>
                  <a:pt x="246580" y="68565"/>
                </a:lnTo>
                <a:cubicBezTo>
                  <a:pt x="279582" y="101547"/>
                  <a:pt x="333066" y="101547"/>
                  <a:pt x="366068" y="68565"/>
                </a:cubicBezTo>
                <a:lnTo>
                  <a:pt x="357840" y="60338"/>
                </a:lnTo>
                <a:cubicBezTo>
                  <a:pt x="357847" y="60330"/>
                  <a:pt x="357855" y="60322"/>
                  <a:pt x="357862" y="60315"/>
                </a:cubicBezTo>
                <a:lnTo>
                  <a:pt x="357885" y="60293"/>
                </a:lnTo>
                <a:lnTo>
                  <a:pt x="366113" y="68520"/>
                </a:lnTo>
                <a:cubicBezTo>
                  <a:pt x="384872" y="49750"/>
                  <a:pt x="392961" y="24354"/>
                  <a:pt x="389142" y="0"/>
                </a:cubicBezTo>
                <a:lnTo>
                  <a:pt x="397337" y="0"/>
                </a:lnTo>
                <a:cubicBezTo>
                  <a:pt x="401479" y="11094"/>
                  <a:pt x="400548" y="22668"/>
                  <a:pt x="397481" y="33790"/>
                </a:cubicBezTo>
                <a:cubicBezTo>
                  <a:pt x="407439" y="50142"/>
                  <a:pt x="423417" y="53932"/>
                  <a:pt x="449401" y="53433"/>
                </a:cubicBezTo>
                <a:cubicBezTo>
                  <a:pt x="482408" y="53434"/>
                  <a:pt x="511746" y="69140"/>
                  <a:pt x="530035" y="93727"/>
                </a:cubicBezTo>
                <a:cubicBezTo>
                  <a:pt x="546543" y="90718"/>
                  <a:pt x="562165" y="82561"/>
                  <a:pt x="574926" y="69800"/>
                </a:cubicBezTo>
                <a:cubicBezTo>
                  <a:pt x="591833" y="52893"/>
                  <a:pt x="600659" y="30964"/>
                  <a:pt x="601147" y="8808"/>
                </a:cubicBezTo>
                <a:lnTo>
                  <a:pt x="515982" y="8808"/>
                </a:lnTo>
                <a:lnTo>
                  <a:pt x="515981" y="8744"/>
                </a:lnTo>
                <a:lnTo>
                  <a:pt x="601147" y="8744"/>
                </a:lnTo>
                <a:lnTo>
                  <a:pt x="599275" y="0"/>
                </a:lnTo>
                <a:lnTo>
                  <a:pt x="610820" y="0"/>
                </a:lnTo>
                <a:cubicBezTo>
                  <a:pt x="612423" y="2826"/>
                  <a:pt x="612602" y="5800"/>
                  <a:pt x="612648" y="8776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31" name="Teardrop 3"/>
          <p:cNvSpPr/>
          <p:nvPr/>
        </p:nvSpPr>
        <p:spPr>
          <a:xfrm rot="5400000" flipH="1" flipV="1">
            <a:off x="138753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32" name="Teardrop 3"/>
          <p:cNvSpPr/>
          <p:nvPr/>
        </p:nvSpPr>
        <p:spPr>
          <a:xfrm rot="5400000" flipH="1" flipV="1">
            <a:off x="223007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33" name="Teardrop 3"/>
          <p:cNvSpPr/>
          <p:nvPr/>
        </p:nvSpPr>
        <p:spPr>
          <a:xfrm rot="5400000" flipH="1" flipV="1">
            <a:off x="307261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34" name="Teardrop 3"/>
          <p:cNvSpPr/>
          <p:nvPr/>
        </p:nvSpPr>
        <p:spPr>
          <a:xfrm rot="5400000" flipH="1" flipV="1">
            <a:off x="391515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35" name="Teardrop 3"/>
          <p:cNvSpPr/>
          <p:nvPr/>
        </p:nvSpPr>
        <p:spPr>
          <a:xfrm rot="5400000" flipH="1" flipV="1">
            <a:off x="475769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36" name="Teardrop 3"/>
          <p:cNvSpPr/>
          <p:nvPr/>
        </p:nvSpPr>
        <p:spPr>
          <a:xfrm rot="5400000" flipH="1" flipV="1">
            <a:off x="560023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37" name="Teardrop 3"/>
          <p:cNvSpPr/>
          <p:nvPr/>
        </p:nvSpPr>
        <p:spPr>
          <a:xfrm rot="5400000" flipH="1" flipV="1">
            <a:off x="812785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38" name="Teardrop 3"/>
          <p:cNvSpPr/>
          <p:nvPr/>
        </p:nvSpPr>
        <p:spPr>
          <a:xfrm rot="5400000" flipH="1" flipV="1">
            <a:off x="728531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39" name="Teardrop 3"/>
          <p:cNvSpPr/>
          <p:nvPr/>
        </p:nvSpPr>
        <p:spPr>
          <a:xfrm rot="5400000" flipH="1" flipV="1">
            <a:off x="981293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40" name="Teardrop 3"/>
          <p:cNvSpPr/>
          <p:nvPr/>
        </p:nvSpPr>
        <p:spPr>
          <a:xfrm rot="5400000" flipH="1" flipV="1">
            <a:off x="897039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41" name="Teardrop 3"/>
          <p:cNvSpPr/>
          <p:nvPr/>
        </p:nvSpPr>
        <p:spPr>
          <a:xfrm rot="5400000" flipH="1" flipV="1">
            <a:off x="11498011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42" name="Teardrop 3"/>
          <p:cNvSpPr/>
          <p:nvPr/>
        </p:nvSpPr>
        <p:spPr>
          <a:xfrm rot="5400000" flipH="1" flipV="1">
            <a:off x="1065547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43" name="Teardrop 3"/>
          <p:cNvSpPr/>
          <p:nvPr/>
        </p:nvSpPr>
        <p:spPr>
          <a:xfrm rot="5400000" flipH="1" flipV="1">
            <a:off x="54499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44" name="Oval 843"/>
          <p:cNvSpPr/>
          <p:nvPr/>
        </p:nvSpPr>
        <p:spPr>
          <a:xfrm>
            <a:off x="666451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45" name="Oval 844"/>
          <p:cNvSpPr/>
          <p:nvPr/>
        </p:nvSpPr>
        <p:spPr>
          <a:xfrm>
            <a:off x="76673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46" name="Oval 845"/>
          <p:cNvSpPr/>
          <p:nvPr/>
        </p:nvSpPr>
        <p:spPr>
          <a:xfrm>
            <a:off x="160927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47" name="Oval 846"/>
          <p:cNvSpPr/>
          <p:nvPr/>
        </p:nvSpPr>
        <p:spPr>
          <a:xfrm>
            <a:off x="245181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48" name="Oval 847"/>
          <p:cNvSpPr/>
          <p:nvPr/>
        </p:nvSpPr>
        <p:spPr>
          <a:xfrm>
            <a:off x="329435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49" name="Oval 848"/>
          <p:cNvSpPr/>
          <p:nvPr/>
        </p:nvSpPr>
        <p:spPr>
          <a:xfrm>
            <a:off x="413689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50" name="Oval 849"/>
          <p:cNvSpPr/>
          <p:nvPr/>
        </p:nvSpPr>
        <p:spPr>
          <a:xfrm>
            <a:off x="497943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51" name="Oval 850"/>
          <p:cNvSpPr/>
          <p:nvPr/>
        </p:nvSpPr>
        <p:spPr>
          <a:xfrm>
            <a:off x="582197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52" name="Oval 851"/>
          <p:cNvSpPr/>
          <p:nvPr/>
        </p:nvSpPr>
        <p:spPr>
          <a:xfrm>
            <a:off x="834959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53" name="Oval 852"/>
          <p:cNvSpPr/>
          <p:nvPr/>
        </p:nvSpPr>
        <p:spPr>
          <a:xfrm>
            <a:off x="750705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54" name="Oval 853"/>
          <p:cNvSpPr/>
          <p:nvPr/>
        </p:nvSpPr>
        <p:spPr>
          <a:xfrm>
            <a:off x="1003467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55" name="Oval 854"/>
          <p:cNvSpPr/>
          <p:nvPr/>
        </p:nvSpPr>
        <p:spPr>
          <a:xfrm>
            <a:off x="919213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56" name="Oval 855"/>
          <p:cNvSpPr/>
          <p:nvPr/>
        </p:nvSpPr>
        <p:spPr>
          <a:xfrm>
            <a:off x="11719750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57" name="Oval 856"/>
          <p:cNvSpPr/>
          <p:nvPr/>
        </p:nvSpPr>
        <p:spPr>
          <a:xfrm>
            <a:off x="1087721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58" name="Teardrop 3"/>
          <p:cNvSpPr/>
          <p:nvPr/>
        </p:nvSpPr>
        <p:spPr>
          <a:xfrm rot="5400000" flipH="1" flipV="1">
            <a:off x="602118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59" name="Teardrop 3"/>
          <p:cNvSpPr/>
          <p:nvPr/>
        </p:nvSpPr>
        <p:spPr>
          <a:xfrm rot="5400000" flipH="1" flipV="1">
            <a:off x="96594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60" name="Teardrop 3"/>
          <p:cNvSpPr/>
          <p:nvPr/>
        </p:nvSpPr>
        <p:spPr>
          <a:xfrm rot="5400000" flipH="1" flipV="1">
            <a:off x="180848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61" name="Teardrop 3"/>
          <p:cNvSpPr/>
          <p:nvPr/>
        </p:nvSpPr>
        <p:spPr>
          <a:xfrm rot="5400000" flipH="1" flipV="1">
            <a:off x="265102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62" name="Teardrop 3"/>
          <p:cNvSpPr/>
          <p:nvPr/>
        </p:nvSpPr>
        <p:spPr>
          <a:xfrm rot="5400000" flipH="1" flipV="1">
            <a:off x="349356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63" name="Teardrop 3"/>
          <p:cNvSpPr/>
          <p:nvPr/>
        </p:nvSpPr>
        <p:spPr>
          <a:xfrm rot="5400000" flipH="1" flipV="1">
            <a:off x="433610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64" name="Teardrop 3"/>
          <p:cNvSpPr/>
          <p:nvPr/>
        </p:nvSpPr>
        <p:spPr>
          <a:xfrm rot="5400000" flipH="1" flipV="1">
            <a:off x="517864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65" name="Teardrop 3"/>
          <p:cNvSpPr/>
          <p:nvPr/>
        </p:nvSpPr>
        <p:spPr>
          <a:xfrm rot="5400000" flipH="1" flipV="1">
            <a:off x="770626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66" name="Teardrop 3"/>
          <p:cNvSpPr/>
          <p:nvPr/>
        </p:nvSpPr>
        <p:spPr>
          <a:xfrm rot="5400000" flipH="1" flipV="1">
            <a:off x="686372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67" name="Teardrop 3"/>
          <p:cNvSpPr/>
          <p:nvPr/>
        </p:nvSpPr>
        <p:spPr>
          <a:xfrm rot="5400000" flipH="1" flipV="1">
            <a:off x="939134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68" name="Teardrop 3"/>
          <p:cNvSpPr/>
          <p:nvPr/>
        </p:nvSpPr>
        <p:spPr>
          <a:xfrm rot="5400000" flipH="1" flipV="1">
            <a:off x="854880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69" name="Teardrop 3"/>
          <p:cNvSpPr/>
          <p:nvPr/>
        </p:nvSpPr>
        <p:spPr>
          <a:xfrm rot="5400000" flipH="1" flipV="1">
            <a:off x="11076421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70" name="Teardrop 3"/>
          <p:cNvSpPr/>
          <p:nvPr/>
        </p:nvSpPr>
        <p:spPr>
          <a:xfrm rot="5400000" flipH="1" flipV="1">
            <a:off x="1023388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71" name="Teardrop 3"/>
          <p:cNvSpPr/>
          <p:nvPr/>
        </p:nvSpPr>
        <p:spPr>
          <a:xfrm rot="5400000" flipH="1" flipV="1">
            <a:off x="12340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72" name="Teardrop 3"/>
          <p:cNvSpPr/>
          <p:nvPr/>
        </p:nvSpPr>
        <p:spPr>
          <a:xfrm rot="5400000" flipH="1" flipV="1">
            <a:off x="11760002" y="4069935"/>
            <a:ext cx="595781" cy="268215"/>
          </a:xfrm>
          <a:custGeom>
            <a:avLst/>
            <a:gdLst/>
            <a:ahLst/>
            <a:cxnLst/>
            <a:rect l="l" t="t" r="r" b="b"/>
            <a:pathLst>
              <a:path w="595781" h="268215">
                <a:moveTo>
                  <a:pt x="230951" y="239431"/>
                </a:moveTo>
                <a:lnTo>
                  <a:pt x="89396" y="97876"/>
                </a:lnTo>
                <a:cubicBezTo>
                  <a:pt x="74075" y="113887"/>
                  <a:pt x="64809" y="135634"/>
                  <a:pt x="64809" y="159544"/>
                </a:cubicBezTo>
                <a:cubicBezTo>
                  <a:pt x="64809" y="209563"/>
                  <a:pt x="105358" y="250112"/>
                  <a:pt x="155376" y="250112"/>
                </a:cubicBezTo>
                <a:cubicBezTo>
                  <a:pt x="174455" y="249746"/>
                  <a:pt x="198601" y="254980"/>
                  <a:pt x="211458" y="268141"/>
                </a:cubicBezTo>
                <a:cubicBezTo>
                  <a:pt x="215886" y="257686"/>
                  <a:pt x="222436" y="247948"/>
                  <a:pt x="230951" y="239431"/>
                </a:cubicBezTo>
                <a:close/>
                <a:moveTo>
                  <a:pt x="259706" y="219892"/>
                </a:moveTo>
                <a:cubicBezTo>
                  <a:pt x="246546" y="207035"/>
                  <a:pt x="241311" y="182889"/>
                  <a:pt x="241677" y="163811"/>
                </a:cubicBezTo>
                <a:cubicBezTo>
                  <a:pt x="241677" y="113792"/>
                  <a:pt x="201129" y="73244"/>
                  <a:pt x="151110" y="73244"/>
                </a:cubicBezTo>
                <a:cubicBezTo>
                  <a:pt x="127200" y="73244"/>
                  <a:pt x="105453" y="82510"/>
                  <a:pt x="89441" y="97831"/>
                </a:cubicBezTo>
                <a:lnTo>
                  <a:pt x="230996" y="239386"/>
                </a:lnTo>
                <a:cubicBezTo>
                  <a:pt x="239514" y="230871"/>
                  <a:pt x="249252" y="224320"/>
                  <a:pt x="259706" y="219892"/>
                </a:cubicBezTo>
                <a:close/>
                <a:moveTo>
                  <a:pt x="382868" y="82592"/>
                </a:moveTo>
                <a:cubicBezTo>
                  <a:pt x="379825" y="66091"/>
                  <a:pt x="371670" y="50477"/>
                  <a:pt x="358914" y="37722"/>
                </a:cubicBezTo>
                <a:cubicBezTo>
                  <a:pt x="342007" y="20815"/>
                  <a:pt x="320078" y="11989"/>
                  <a:pt x="297922" y="11501"/>
                </a:cubicBezTo>
                <a:lnTo>
                  <a:pt x="297922" y="96667"/>
                </a:lnTo>
                <a:lnTo>
                  <a:pt x="297858" y="96667"/>
                </a:lnTo>
                <a:lnTo>
                  <a:pt x="297858" y="11501"/>
                </a:lnTo>
                <a:cubicBezTo>
                  <a:pt x="275703" y="11990"/>
                  <a:pt x="253774" y="20815"/>
                  <a:pt x="236866" y="37722"/>
                </a:cubicBezTo>
                <a:cubicBezTo>
                  <a:pt x="224105" y="50483"/>
                  <a:pt x="215948" y="66105"/>
                  <a:pt x="212939" y="82613"/>
                </a:cubicBezTo>
                <a:cubicBezTo>
                  <a:pt x="237527" y="100902"/>
                  <a:pt x="253233" y="130241"/>
                  <a:pt x="253233" y="163248"/>
                </a:cubicBezTo>
                <a:cubicBezTo>
                  <a:pt x="252735" y="189232"/>
                  <a:pt x="256525" y="205210"/>
                  <a:pt x="272877" y="215167"/>
                </a:cubicBezTo>
                <a:cubicBezTo>
                  <a:pt x="289126" y="210687"/>
                  <a:pt x="306340" y="210767"/>
                  <a:pt x="322577" y="215380"/>
                </a:cubicBezTo>
                <a:cubicBezTo>
                  <a:pt x="324655" y="214136"/>
                  <a:pt x="326534" y="212797"/>
                  <a:pt x="328229" y="211355"/>
                </a:cubicBezTo>
                <a:cubicBezTo>
                  <a:pt x="340097" y="201263"/>
                  <a:pt x="342986" y="186138"/>
                  <a:pt x="342547" y="163248"/>
                </a:cubicBezTo>
                <a:cubicBezTo>
                  <a:pt x="342547" y="130228"/>
                  <a:pt x="358265" y="100880"/>
                  <a:pt x="382868" y="82592"/>
                </a:cubicBezTo>
                <a:close/>
                <a:moveTo>
                  <a:pt x="506339" y="97830"/>
                </a:moveTo>
                <a:cubicBezTo>
                  <a:pt x="490327" y="82509"/>
                  <a:pt x="468581" y="73244"/>
                  <a:pt x="444670" y="73244"/>
                </a:cubicBezTo>
                <a:cubicBezTo>
                  <a:pt x="394652" y="73244"/>
                  <a:pt x="354103" y="113792"/>
                  <a:pt x="354103" y="163811"/>
                </a:cubicBezTo>
                <a:cubicBezTo>
                  <a:pt x="354470" y="182914"/>
                  <a:pt x="349220" y="207099"/>
                  <a:pt x="336023" y="219944"/>
                </a:cubicBezTo>
                <a:cubicBezTo>
                  <a:pt x="346519" y="224314"/>
                  <a:pt x="356263" y="230867"/>
                  <a:pt x="364783" y="239386"/>
                </a:cubicBezTo>
                <a:close/>
                <a:moveTo>
                  <a:pt x="530971" y="159544"/>
                </a:moveTo>
                <a:cubicBezTo>
                  <a:pt x="530971" y="135634"/>
                  <a:pt x="521705" y="113887"/>
                  <a:pt x="506384" y="97876"/>
                </a:cubicBezTo>
                <a:lnTo>
                  <a:pt x="364828" y="239431"/>
                </a:lnTo>
                <a:cubicBezTo>
                  <a:pt x="373348" y="247952"/>
                  <a:pt x="379901" y="257695"/>
                  <a:pt x="384270" y="268192"/>
                </a:cubicBezTo>
                <a:cubicBezTo>
                  <a:pt x="397115" y="254994"/>
                  <a:pt x="421300" y="249745"/>
                  <a:pt x="440404" y="250111"/>
                </a:cubicBezTo>
                <a:cubicBezTo>
                  <a:pt x="465413" y="250112"/>
                  <a:pt x="488055" y="239974"/>
                  <a:pt x="504444" y="223585"/>
                </a:cubicBezTo>
                <a:cubicBezTo>
                  <a:pt x="520834" y="207196"/>
                  <a:pt x="530971" y="184554"/>
                  <a:pt x="530971" y="159544"/>
                </a:cubicBezTo>
                <a:close/>
                <a:moveTo>
                  <a:pt x="595781" y="268215"/>
                </a:moveTo>
                <a:lnTo>
                  <a:pt x="581969" y="268215"/>
                </a:lnTo>
                <a:cubicBezTo>
                  <a:pt x="578743" y="259654"/>
                  <a:pt x="573266" y="252074"/>
                  <a:pt x="566492" y="245300"/>
                </a:cubicBezTo>
                <a:cubicBezTo>
                  <a:pt x="553737" y="232545"/>
                  <a:pt x="538123" y="224389"/>
                  <a:pt x="521623" y="221347"/>
                </a:cubicBezTo>
                <a:cubicBezTo>
                  <a:pt x="519174" y="225205"/>
                  <a:pt x="516174" y="228633"/>
                  <a:pt x="512960" y="231847"/>
                </a:cubicBezTo>
                <a:cubicBezTo>
                  <a:pt x="494535" y="250272"/>
                  <a:pt x="469082" y="261667"/>
                  <a:pt x="440967" y="261667"/>
                </a:cubicBezTo>
                <a:cubicBezTo>
                  <a:pt x="425629" y="261373"/>
                  <a:pt x="413777" y="262574"/>
                  <a:pt x="405186" y="268215"/>
                </a:cubicBezTo>
                <a:lnTo>
                  <a:pt x="372038" y="268215"/>
                </a:lnTo>
                <a:cubicBezTo>
                  <a:pt x="369178" y="260078"/>
                  <a:pt x="364042" y="252948"/>
                  <a:pt x="357679" y="246581"/>
                </a:cubicBezTo>
                <a:lnTo>
                  <a:pt x="349451" y="254808"/>
                </a:lnTo>
                <a:lnTo>
                  <a:pt x="349428" y="254786"/>
                </a:lnTo>
                <a:cubicBezTo>
                  <a:pt x="349421" y="254779"/>
                  <a:pt x="349413" y="254771"/>
                  <a:pt x="349406" y="254763"/>
                </a:cubicBezTo>
                <a:lnTo>
                  <a:pt x="357634" y="246536"/>
                </a:lnTo>
                <a:cubicBezTo>
                  <a:pt x="324632" y="213554"/>
                  <a:pt x="271148" y="213554"/>
                  <a:pt x="238147" y="246536"/>
                </a:cubicBezTo>
                <a:lnTo>
                  <a:pt x="246374" y="254763"/>
                </a:lnTo>
                <a:cubicBezTo>
                  <a:pt x="246367" y="254771"/>
                  <a:pt x="246360" y="254779"/>
                  <a:pt x="246352" y="254786"/>
                </a:cubicBezTo>
                <a:cubicBezTo>
                  <a:pt x="246345" y="254794"/>
                  <a:pt x="246337" y="254801"/>
                  <a:pt x="246329" y="254808"/>
                </a:cubicBezTo>
                <a:lnTo>
                  <a:pt x="238101" y="246581"/>
                </a:lnTo>
                <a:lnTo>
                  <a:pt x="223742" y="268215"/>
                </a:lnTo>
                <a:lnTo>
                  <a:pt x="190546" y="268215"/>
                </a:lnTo>
                <a:cubicBezTo>
                  <a:pt x="181970" y="262570"/>
                  <a:pt x="170130" y="261374"/>
                  <a:pt x="154813" y="261668"/>
                </a:cubicBezTo>
                <a:cubicBezTo>
                  <a:pt x="121806" y="261668"/>
                  <a:pt x="92467" y="245961"/>
                  <a:pt x="74179" y="221373"/>
                </a:cubicBezTo>
                <a:cubicBezTo>
                  <a:pt x="57671" y="224382"/>
                  <a:pt x="42049" y="232539"/>
                  <a:pt x="29288" y="245300"/>
                </a:cubicBezTo>
                <a:lnTo>
                  <a:pt x="13811" y="268215"/>
                </a:lnTo>
                <a:lnTo>
                  <a:pt x="0" y="268215"/>
                </a:lnTo>
                <a:cubicBezTo>
                  <a:pt x="4705" y="256723"/>
                  <a:pt x="11839" y="246048"/>
                  <a:pt x="21157" y="236731"/>
                </a:cubicBezTo>
                <a:cubicBezTo>
                  <a:pt x="34324" y="223564"/>
                  <a:pt x="50200" y="214757"/>
                  <a:pt x="67080" y="210684"/>
                </a:cubicBezTo>
                <a:cubicBezTo>
                  <a:pt x="57990" y="195895"/>
                  <a:pt x="53000" y="178457"/>
                  <a:pt x="53000" y="159854"/>
                </a:cubicBezTo>
                <a:cubicBezTo>
                  <a:pt x="53000" y="132604"/>
                  <a:pt x="63706" y="107854"/>
                  <a:pt x="81286" y="89721"/>
                </a:cubicBezTo>
                <a:cubicBezTo>
                  <a:pt x="99420" y="72140"/>
                  <a:pt x="124170" y="61435"/>
                  <a:pt x="151420" y="61435"/>
                </a:cubicBezTo>
                <a:cubicBezTo>
                  <a:pt x="170023" y="61435"/>
                  <a:pt x="187461" y="66424"/>
                  <a:pt x="202250" y="75515"/>
                </a:cubicBezTo>
                <a:cubicBezTo>
                  <a:pt x="206323" y="58635"/>
                  <a:pt x="215130" y="42758"/>
                  <a:pt x="228297" y="29591"/>
                </a:cubicBezTo>
                <a:cubicBezTo>
                  <a:pt x="247566" y="10322"/>
                  <a:pt x="272636" y="391"/>
                  <a:pt x="297890" y="0"/>
                </a:cubicBezTo>
                <a:cubicBezTo>
                  <a:pt x="323144" y="391"/>
                  <a:pt x="348215" y="10322"/>
                  <a:pt x="367484" y="29591"/>
                </a:cubicBezTo>
                <a:cubicBezTo>
                  <a:pt x="380644" y="42751"/>
                  <a:pt x="389448" y="58618"/>
                  <a:pt x="393604" y="75474"/>
                </a:cubicBezTo>
                <a:cubicBezTo>
                  <a:pt x="408376" y="66408"/>
                  <a:pt x="425787" y="61434"/>
                  <a:pt x="444360" y="61434"/>
                </a:cubicBezTo>
                <a:cubicBezTo>
                  <a:pt x="471611" y="61434"/>
                  <a:pt x="496360" y="72140"/>
                  <a:pt x="514494" y="89721"/>
                </a:cubicBezTo>
                <a:cubicBezTo>
                  <a:pt x="532075" y="107854"/>
                  <a:pt x="542780" y="132604"/>
                  <a:pt x="542780" y="159854"/>
                </a:cubicBezTo>
                <a:cubicBezTo>
                  <a:pt x="542780" y="178427"/>
                  <a:pt x="537807" y="195839"/>
                  <a:pt x="528740" y="210610"/>
                </a:cubicBezTo>
                <a:cubicBezTo>
                  <a:pt x="545596" y="214766"/>
                  <a:pt x="561463" y="223570"/>
                  <a:pt x="574624" y="236731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73" name="Oval 872"/>
          <p:cNvSpPr/>
          <p:nvPr/>
        </p:nvSpPr>
        <p:spPr>
          <a:xfrm>
            <a:off x="708665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74" name="Oval 873"/>
          <p:cNvSpPr/>
          <p:nvPr/>
        </p:nvSpPr>
        <p:spPr>
          <a:xfrm>
            <a:off x="34633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75" name="Oval 874"/>
          <p:cNvSpPr/>
          <p:nvPr/>
        </p:nvSpPr>
        <p:spPr>
          <a:xfrm>
            <a:off x="118887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76" name="Oval 875"/>
          <p:cNvSpPr/>
          <p:nvPr/>
        </p:nvSpPr>
        <p:spPr>
          <a:xfrm>
            <a:off x="203141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77" name="Oval 876"/>
          <p:cNvSpPr/>
          <p:nvPr/>
        </p:nvSpPr>
        <p:spPr>
          <a:xfrm>
            <a:off x="287395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78" name="Oval 877"/>
          <p:cNvSpPr/>
          <p:nvPr/>
        </p:nvSpPr>
        <p:spPr>
          <a:xfrm>
            <a:off x="371649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79" name="Oval 878"/>
          <p:cNvSpPr/>
          <p:nvPr/>
        </p:nvSpPr>
        <p:spPr>
          <a:xfrm>
            <a:off x="455903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80" name="Oval 879"/>
          <p:cNvSpPr/>
          <p:nvPr/>
        </p:nvSpPr>
        <p:spPr>
          <a:xfrm>
            <a:off x="540157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81" name="Oval 880"/>
          <p:cNvSpPr/>
          <p:nvPr/>
        </p:nvSpPr>
        <p:spPr>
          <a:xfrm>
            <a:off x="624411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82" name="Oval 881"/>
          <p:cNvSpPr/>
          <p:nvPr/>
        </p:nvSpPr>
        <p:spPr>
          <a:xfrm>
            <a:off x="877173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83" name="Oval 882"/>
          <p:cNvSpPr/>
          <p:nvPr/>
        </p:nvSpPr>
        <p:spPr>
          <a:xfrm>
            <a:off x="792919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84" name="Oval 883"/>
          <p:cNvSpPr/>
          <p:nvPr/>
        </p:nvSpPr>
        <p:spPr>
          <a:xfrm>
            <a:off x="1045681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85" name="Oval 884"/>
          <p:cNvSpPr/>
          <p:nvPr/>
        </p:nvSpPr>
        <p:spPr>
          <a:xfrm>
            <a:off x="961427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86" name="Oval 885"/>
          <p:cNvSpPr/>
          <p:nvPr/>
        </p:nvSpPr>
        <p:spPr>
          <a:xfrm>
            <a:off x="1129935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87" name="Teardrop 3"/>
          <p:cNvSpPr/>
          <p:nvPr/>
        </p:nvSpPr>
        <p:spPr>
          <a:xfrm rot="5400000" flipH="1" flipV="1">
            <a:off x="6636142" y="4185695"/>
            <a:ext cx="232840" cy="539773"/>
          </a:xfrm>
          <a:custGeom>
            <a:avLst/>
            <a:gdLst/>
            <a:ahLst/>
            <a:cxnLst/>
            <a:rect l="l" t="t" r="r" b="b"/>
            <a:pathLst>
              <a:path w="232840" h="539773">
                <a:moveTo>
                  <a:pt x="221340" y="269867"/>
                </a:moveTo>
                <a:cubicBezTo>
                  <a:pt x="220851" y="247712"/>
                  <a:pt x="212026" y="225783"/>
                  <a:pt x="195119" y="208875"/>
                </a:cubicBezTo>
                <a:cubicBezTo>
                  <a:pt x="182363" y="196120"/>
                  <a:pt x="166749" y="187965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3"/>
                  <a:pt x="69593" y="225243"/>
                </a:cubicBezTo>
                <a:cubicBezTo>
                  <a:pt x="43433" y="224741"/>
                  <a:pt x="27415" y="228586"/>
                  <a:pt x="17461" y="245213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7"/>
                </a:cubicBezTo>
                <a:cubicBezTo>
                  <a:pt x="102600" y="314557"/>
                  <a:pt x="131938" y="330263"/>
                  <a:pt x="150227" y="354851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6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7"/>
                  <a:pt x="157326" y="365540"/>
                </a:cubicBezTo>
                <a:cubicBezTo>
                  <a:pt x="166417" y="380328"/>
                  <a:pt x="171406" y="397767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lnTo>
                  <a:pt x="143120" y="486504"/>
                </a:ln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10"/>
                </a:cubicBezTo>
                <a:lnTo>
                  <a:pt x="0" y="539773"/>
                </a:lnTo>
                <a:lnTo>
                  <a:pt x="0" y="521718"/>
                </a:lnTo>
                <a:cubicBezTo>
                  <a:pt x="5973" y="513180"/>
                  <a:pt x="9654" y="503556"/>
                  <a:pt x="11467" y="493611"/>
                </a:cubicBezTo>
                <a:lnTo>
                  <a:pt x="0" y="480024"/>
                </a:lnTo>
                <a:lnTo>
                  <a:pt x="0" y="462727"/>
                </a:lnTo>
                <a:cubicBezTo>
                  <a:pt x="14950" y="487415"/>
                  <a:pt x="42305" y="502981"/>
                  <a:pt x="73296" y="502981"/>
                </a:cubicBezTo>
                <a:cubicBezTo>
                  <a:pt x="97207" y="502981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9"/>
                </a:lnTo>
                <a:lnTo>
                  <a:pt x="135010" y="478348"/>
                </a:lnTo>
                <a:cubicBezTo>
                  <a:pt x="150331" y="462337"/>
                  <a:pt x="159597" y="440590"/>
                  <a:pt x="159597" y="416680"/>
                </a:cubicBezTo>
                <a:cubicBezTo>
                  <a:pt x="159597" y="366661"/>
                  <a:pt x="119048" y="326112"/>
                  <a:pt x="69030" y="326113"/>
                </a:cubicBezTo>
                <a:cubicBezTo>
                  <a:pt x="49952" y="326479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3"/>
                  <a:pt x="0" y="230790"/>
                </a:cubicBezTo>
                <a:lnTo>
                  <a:pt x="0" y="212690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7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20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6"/>
                </a:lnTo>
                <a:cubicBezTo>
                  <a:pt x="118953" y="46085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80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10"/>
                  <a:pt x="72986" y="25010"/>
                </a:cubicBezTo>
                <a:cubicBezTo>
                  <a:pt x="100237" y="25010"/>
                  <a:pt x="124986" y="35715"/>
                  <a:pt x="143120" y="53296"/>
                </a:cubicBezTo>
                <a:cubicBezTo>
                  <a:pt x="160701" y="71430"/>
                  <a:pt x="171406" y="96180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6"/>
                  <a:pt x="203250" y="200306"/>
                </a:cubicBezTo>
                <a:cubicBezTo>
                  <a:pt x="222519" y="219575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88" name="Teardrop 3"/>
          <p:cNvSpPr/>
          <p:nvPr/>
        </p:nvSpPr>
        <p:spPr>
          <a:xfrm rot="5400000" flipH="1" flipV="1">
            <a:off x="22905" y="4316257"/>
            <a:ext cx="232840" cy="278649"/>
          </a:xfrm>
          <a:custGeom>
            <a:avLst/>
            <a:gdLst/>
            <a:ahLst/>
            <a:cxnLst/>
            <a:rect l="l" t="t" r="r" b="b"/>
            <a:pathLst>
              <a:path w="232840" h="278649">
                <a:moveTo>
                  <a:pt x="232840" y="8776"/>
                </a:moveTo>
                <a:cubicBezTo>
                  <a:pt x="232449" y="34030"/>
                  <a:pt x="222519" y="59101"/>
                  <a:pt x="203250" y="78369"/>
                </a:cubicBezTo>
                <a:cubicBezTo>
                  <a:pt x="190082" y="91537"/>
                  <a:pt x="174206" y="100343"/>
                  <a:pt x="157326" y="104416"/>
                </a:cubicBezTo>
                <a:cubicBezTo>
                  <a:pt x="166417" y="119205"/>
                  <a:pt x="171406" y="136643"/>
                  <a:pt x="171406" y="155247"/>
                </a:cubicBezTo>
                <a:cubicBezTo>
                  <a:pt x="171406" y="182497"/>
                  <a:pt x="160701" y="207247"/>
                  <a:pt x="143120" y="225380"/>
                </a:cubicBezTo>
                <a:cubicBezTo>
                  <a:pt x="124986" y="242961"/>
                  <a:pt x="100237" y="253667"/>
                  <a:pt x="72986" y="253667"/>
                </a:cubicBezTo>
                <a:cubicBezTo>
                  <a:pt x="54383" y="253667"/>
                  <a:pt x="36945" y="248677"/>
                  <a:pt x="22156" y="239586"/>
                </a:cubicBezTo>
                <a:lnTo>
                  <a:pt x="0" y="278649"/>
                </a:lnTo>
                <a:lnTo>
                  <a:pt x="0" y="260595"/>
                </a:lnTo>
                <a:cubicBezTo>
                  <a:pt x="5973" y="252057"/>
                  <a:pt x="9654" y="242433"/>
                  <a:pt x="11467" y="232488"/>
                </a:cubicBezTo>
                <a:lnTo>
                  <a:pt x="0" y="218900"/>
                </a:lnTo>
                <a:lnTo>
                  <a:pt x="0" y="201603"/>
                </a:lnTo>
                <a:cubicBezTo>
                  <a:pt x="14950" y="226291"/>
                  <a:pt x="42305" y="241857"/>
                  <a:pt x="73296" y="241857"/>
                </a:cubicBezTo>
                <a:cubicBezTo>
                  <a:pt x="97207" y="241857"/>
                  <a:pt x="118953" y="232592"/>
                  <a:pt x="134965" y="217271"/>
                </a:cubicBezTo>
                <a:lnTo>
                  <a:pt x="0" y="82306"/>
                </a:lnTo>
                <a:lnTo>
                  <a:pt x="0" y="82216"/>
                </a:lnTo>
                <a:lnTo>
                  <a:pt x="135010" y="217225"/>
                </a:lnTo>
                <a:cubicBezTo>
                  <a:pt x="150331" y="201213"/>
                  <a:pt x="159597" y="179467"/>
                  <a:pt x="159597" y="155556"/>
                </a:cubicBezTo>
                <a:cubicBezTo>
                  <a:pt x="159597" y="105538"/>
                  <a:pt x="119048" y="64989"/>
                  <a:pt x="69030" y="64989"/>
                </a:cubicBezTo>
                <a:cubicBezTo>
                  <a:pt x="49952" y="65355"/>
                  <a:pt x="25806" y="60121"/>
                  <a:pt x="12948" y="46961"/>
                </a:cubicBezTo>
                <a:lnTo>
                  <a:pt x="0" y="66032"/>
                </a:lnTo>
                <a:lnTo>
                  <a:pt x="0" y="46474"/>
                </a:lnTo>
                <a:cubicBezTo>
                  <a:pt x="9193" y="32573"/>
                  <a:pt x="11853" y="16060"/>
                  <a:pt x="9334" y="0"/>
                </a:cubicBezTo>
                <a:lnTo>
                  <a:pt x="17529" y="0"/>
                </a:lnTo>
                <a:cubicBezTo>
                  <a:pt x="21671" y="11094"/>
                  <a:pt x="20740" y="22668"/>
                  <a:pt x="17673" y="33790"/>
                </a:cubicBezTo>
                <a:cubicBezTo>
                  <a:pt x="27631" y="50142"/>
                  <a:pt x="43609" y="53932"/>
                  <a:pt x="69593" y="53433"/>
                </a:cubicBezTo>
                <a:cubicBezTo>
                  <a:pt x="102600" y="53434"/>
                  <a:pt x="131938" y="69140"/>
                  <a:pt x="150227" y="93727"/>
                </a:cubicBezTo>
                <a:cubicBezTo>
                  <a:pt x="166735" y="90718"/>
                  <a:pt x="182357" y="82561"/>
                  <a:pt x="195118" y="69800"/>
                </a:cubicBezTo>
                <a:cubicBezTo>
                  <a:pt x="212026" y="52893"/>
                  <a:pt x="220851" y="30964"/>
                  <a:pt x="221339" y="8808"/>
                </a:cubicBezTo>
                <a:lnTo>
                  <a:pt x="136174" y="8808"/>
                </a:lnTo>
                <a:lnTo>
                  <a:pt x="136173" y="8744"/>
                </a:lnTo>
                <a:lnTo>
                  <a:pt x="221340" y="8744"/>
                </a:lnTo>
                <a:lnTo>
                  <a:pt x="219467" y="0"/>
                </a:lnTo>
                <a:lnTo>
                  <a:pt x="231012" y="0"/>
                </a:lnTo>
                <a:cubicBezTo>
                  <a:pt x="232616" y="2826"/>
                  <a:pt x="232794" y="5800"/>
                  <a:pt x="232840" y="8776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89" name="Teardrop 3"/>
          <p:cNvSpPr/>
          <p:nvPr/>
        </p:nvSpPr>
        <p:spPr>
          <a:xfrm rot="5400000" flipH="1" flipV="1">
            <a:off x="1580901" y="4185695"/>
            <a:ext cx="232840" cy="539772"/>
          </a:xfrm>
          <a:custGeom>
            <a:avLst/>
            <a:gdLst/>
            <a:ahLst/>
            <a:cxnLst/>
            <a:rect l="l" t="t" r="r" b="b"/>
            <a:pathLst>
              <a:path w="232840" h="539772">
                <a:moveTo>
                  <a:pt x="221340" y="269867"/>
                </a:moveTo>
                <a:cubicBezTo>
                  <a:pt x="220851" y="247711"/>
                  <a:pt x="212026" y="225782"/>
                  <a:pt x="195119" y="208875"/>
                </a:cubicBezTo>
                <a:cubicBezTo>
                  <a:pt x="182363" y="196120"/>
                  <a:pt x="166749" y="187964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3"/>
                  <a:pt x="69593" y="225242"/>
                </a:cubicBezTo>
                <a:cubicBezTo>
                  <a:pt x="43433" y="224741"/>
                  <a:pt x="27415" y="228586"/>
                  <a:pt x="17461" y="245213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6"/>
                </a:cubicBezTo>
                <a:cubicBezTo>
                  <a:pt x="102600" y="314557"/>
                  <a:pt x="131938" y="330263"/>
                  <a:pt x="150227" y="354850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6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6"/>
                  <a:pt x="157326" y="365539"/>
                </a:cubicBezTo>
                <a:cubicBezTo>
                  <a:pt x="166417" y="380328"/>
                  <a:pt x="171406" y="397766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lnTo>
                  <a:pt x="143120" y="486503"/>
                </a:ln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10"/>
                </a:cubicBezTo>
                <a:lnTo>
                  <a:pt x="0" y="539772"/>
                </a:lnTo>
                <a:lnTo>
                  <a:pt x="0" y="521718"/>
                </a:lnTo>
                <a:cubicBezTo>
                  <a:pt x="5973" y="513179"/>
                  <a:pt x="9654" y="503556"/>
                  <a:pt x="11467" y="493611"/>
                </a:cubicBezTo>
                <a:lnTo>
                  <a:pt x="0" y="480023"/>
                </a:lnTo>
                <a:lnTo>
                  <a:pt x="0" y="462726"/>
                </a:lnTo>
                <a:cubicBezTo>
                  <a:pt x="14950" y="487414"/>
                  <a:pt x="42305" y="502980"/>
                  <a:pt x="73296" y="502980"/>
                </a:cubicBezTo>
                <a:cubicBezTo>
                  <a:pt x="97207" y="502980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8"/>
                </a:lnTo>
                <a:lnTo>
                  <a:pt x="135010" y="478348"/>
                </a:lnTo>
                <a:cubicBezTo>
                  <a:pt x="150331" y="462336"/>
                  <a:pt x="159597" y="440590"/>
                  <a:pt x="159597" y="416679"/>
                </a:cubicBezTo>
                <a:cubicBezTo>
                  <a:pt x="159597" y="366661"/>
                  <a:pt x="119048" y="326112"/>
                  <a:pt x="69030" y="326112"/>
                </a:cubicBezTo>
                <a:cubicBezTo>
                  <a:pt x="49952" y="326478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2"/>
                  <a:pt x="0" y="230790"/>
                </a:cubicBezTo>
                <a:lnTo>
                  <a:pt x="0" y="212689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6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19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5"/>
                </a:lnTo>
                <a:cubicBezTo>
                  <a:pt x="118953" y="46084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79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10"/>
                  <a:pt x="72986" y="25009"/>
                </a:cubicBezTo>
                <a:cubicBezTo>
                  <a:pt x="100237" y="25009"/>
                  <a:pt x="124986" y="35715"/>
                  <a:pt x="143120" y="53296"/>
                </a:cubicBezTo>
                <a:lnTo>
                  <a:pt x="143120" y="53296"/>
                </a:lnTo>
                <a:cubicBezTo>
                  <a:pt x="160701" y="71429"/>
                  <a:pt x="171406" y="96179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5"/>
                  <a:pt x="203250" y="200305"/>
                </a:cubicBezTo>
                <a:cubicBezTo>
                  <a:pt x="222519" y="219574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90" name="Teardrop 3"/>
          <p:cNvSpPr/>
          <p:nvPr/>
        </p:nvSpPr>
        <p:spPr>
          <a:xfrm rot="5400000" flipH="1" flipV="1">
            <a:off x="2423441" y="4185695"/>
            <a:ext cx="232840" cy="539772"/>
          </a:xfrm>
          <a:custGeom>
            <a:avLst/>
            <a:gdLst/>
            <a:ahLst/>
            <a:cxnLst/>
            <a:rect l="l" t="t" r="r" b="b"/>
            <a:pathLst>
              <a:path w="232840" h="539772">
                <a:moveTo>
                  <a:pt x="221340" y="269867"/>
                </a:moveTo>
                <a:cubicBezTo>
                  <a:pt x="220851" y="247711"/>
                  <a:pt x="212026" y="225782"/>
                  <a:pt x="195119" y="208875"/>
                </a:cubicBezTo>
                <a:cubicBezTo>
                  <a:pt x="182363" y="196120"/>
                  <a:pt x="166749" y="187965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3"/>
                  <a:pt x="69593" y="225242"/>
                </a:cubicBezTo>
                <a:cubicBezTo>
                  <a:pt x="43433" y="224741"/>
                  <a:pt x="27415" y="228586"/>
                  <a:pt x="17461" y="245213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7"/>
                </a:cubicBezTo>
                <a:cubicBezTo>
                  <a:pt x="102600" y="314557"/>
                  <a:pt x="131938" y="330263"/>
                  <a:pt x="150227" y="354850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6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6"/>
                  <a:pt x="157326" y="365539"/>
                </a:cubicBezTo>
                <a:cubicBezTo>
                  <a:pt x="166417" y="380328"/>
                  <a:pt x="171406" y="397767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10"/>
                </a:cubicBezTo>
                <a:lnTo>
                  <a:pt x="0" y="539772"/>
                </a:lnTo>
                <a:lnTo>
                  <a:pt x="0" y="521718"/>
                </a:lnTo>
                <a:cubicBezTo>
                  <a:pt x="5973" y="513180"/>
                  <a:pt x="9654" y="503556"/>
                  <a:pt x="11467" y="493611"/>
                </a:cubicBezTo>
                <a:lnTo>
                  <a:pt x="0" y="480023"/>
                </a:lnTo>
                <a:lnTo>
                  <a:pt x="0" y="462726"/>
                </a:lnTo>
                <a:cubicBezTo>
                  <a:pt x="14950" y="487414"/>
                  <a:pt x="42305" y="502980"/>
                  <a:pt x="73296" y="502980"/>
                </a:cubicBezTo>
                <a:cubicBezTo>
                  <a:pt x="97207" y="502980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9"/>
                </a:lnTo>
                <a:lnTo>
                  <a:pt x="135010" y="478348"/>
                </a:lnTo>
                <a:cubicBezTo>
                  <a:pt x="150331" y="462336"/>
                  <a:pt x="159597" y="440590"/>
                  <a:pt x="159597" y="416680"/>
                </a:cubicBezTo>
                <a:cubicBezTo>
                  <a:pt x="159597" y="366661"/>
                  <a:pt x="119048" y="326112"/>
                  <a:pt x="69030" y="326113"/>
                </a:cubicBezTo>
                <a:cubicBezTo>
                  <a:pt x="49952" y="326478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3"/>
                  <a:pt x="0" y="230790"/>
                </a:cubicBezTo>
                <a:lnTo>
                  <a:pt x="0" y="212689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7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20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5"/>
                </a:lnTo>
                <a:cubicBezTo>
                  <a:pt x="118953" y="46084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79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10"/>
                  <a:pt x="72986" y="25010"/>
                </a:cubicBezTo>
                <a:cubicBezTo>
                  <a:pt x="100237" y="25009"/>
                  <a:pt x="124986" y="35715"/>
                  <a:pt x="143120" y="53296"/>
                </a:cubicBezTo>
                <a:lnTo>
                  <a:pt x="143120" y="53296"/>
                </a:lnTo>
                <a:cubicBezTo>
                  <a:pt x="160701" y="71429"/>
                  <a:pt x="171406" y="96179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6"/>
                  <a:pt x="203250" y="200306"/>
                </a:cubicBezTo>
                <a:cubicBezTo>
                  <a:pt x="222519" y="219574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91" name="Teardrop 3"/>
          <p:cNvSpPr/>
          <p:nvPr/>
        </p:nvSpPr>
        <p:spPr>
          <a:xfrm rot="5400000" flipH="1" flipV="1">
            <a:off x="3265981" y="4185695"/>
            <a:ext cx="232840" cy="539772"/>
          </a:xfrm>
          <a:custGeom>
            <a:avLst/>
            <a:gdLst/>
            <a:ahLst/>
            <a:cxnLst/>
            <a:rect l="l" t="t" r="r" b="b"/>
            <a:pathLst>
              <a:path w="232840" h="539772">
                <a:moveTo>
                  <a:pt x="221340" y="269867"/>
                </a:moveTo>
                <a:cubicBezTo>
                  <a:pt x="220851" y="247711"/>
                  <a:pt x="212026" y="225782"/>
                  <a:pt x="195119" y="208875"/>
                </a:cubicBezTo>
                <a:cubicBezTo>
                  <a:pt x="182363" y="196120"/>
                  <a:pt x="166749" y="187965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3"/>
                  <a:pt x="69593" y="225242"/>
                </a:cubicBezTo>
                <a:cubicBezTo>
                  <a:pt x="43433" y="224741"/>
                  <a:pt x="27415" y="228586"/>
                  <a:pt x="17461" y="245213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7"/>
                </a:cubicBezTo>
                <a:cubicBezTo>
                  <a:pt x="102600" y="314557"/>
                  <a:pt x="131938" y="330263"/>
                  <a:pt x="150227" y="354850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6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6"/>
                  <a:pt x="157326" y="365539"/>
                </a:cubicBezTo>
                <a:cubicBezTo>
                  <a:pt x="166417" y="380328"/>
                  <a:pt x="171406" y="397767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10"/>
                </a:cubicBezTo>
                <a:lnTo>
                  <a:pt x="0" y="539772"/>
                </a:lnTo>
                <a:lnTo>
                  <a:pt x="0" y="521718"/>
                </a:lnTo>
                <a:cubicBezTo>
                  <a:pt x="5973" y="513180"/>
                  <a:pt x="9654" y="503556"/>
                  <a:pt x="11467" y="493611"/>
                </a:cubicBezTo>
                <a:lnTo>
                  <a:pt x="0" y="480023"/>
                </a:lnTo>
                <a:lnTo>
                  <a:pt x="0" y="462726"/>
                </a:lnTo>
                <a:cubicBezTo>
                  <a:pt x="14950" y="487414"/>
                  <a:pt x="42305" y="502980"/>
                  <a:pt x="73296" y="502980"/>
                </a:cubicBezTo>
                <a:cubicBezTo>
                  <a:pt x="97207" y="502980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9"/>
                </a:lnTo>
                <a:lnTo>
                  <a:pt x="135010" y="478348"/>
                </a:lnTo>
                <a:cubicBezTo>
                  <a:pt x="150331" y="462336"/>
                  <a:pt x="159597" y="440590"/>
                  <a:pt x="159597" y="416680"/>
                </a:cubicBezTo>
                <a:cubicBezTo>
                  <a:pt x="159597" y="366661"/>
                  <a:pt x="119048" y="326112"/>
                  <a:pt x="69030" y="326113"/>
                </a:cubicBezTo>
                <a:cubicBezTo>
                  <a:pt x="49952" y="326478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3"/>
                  <a:pt x="0" y="230790"/>
                </a:cubicBezTo>
                <a:lnTo>
                  <a:pt x="0" y="212689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7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20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5"/>
                </a:lnTo>
                <a:cubicBezTo>
                  <a:pt x="118953" y="46084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79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10"/>
                  <a:pt x="72986" y="25010"/>
                </a:cubicBezTo>
                <a:cubicBezTo>
                  <a:pt x="100237" y="25009"/>
                  <a:pt x="124986" y="35715"/>
                  <a:pt x="143120" y="53296"/>
                </a:cubicBezTo>
                <a:lnTo>
                  <a:pt x="143120" y="53296"/>
                </a:lnTo>
                <a:cubicBezTo>
                  <a:pt x="160701" y="71429"/>
                  <a:pt x="171406" y="96179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6"/>
                  <a:pt x="203250" y="200306"/>
                </a:cubicBezTo>
                <a:cubicBezTo>
                  <a:pt x="222519" y="219574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92" name="Teardrop 3"/>
          <p:cNvSpPr/>
          <p:nvPr/>
        </p:nvSpPr>
        <p:spPr>
          <a:xfrm rot="5400000" flipH="1" flipV="1">
            <a:off x="4108522" y="4185695"/>
            <a:ext cx="232840" cy="539773"/>
          </a:xfrm>
          <a:custGeom>
            <a:avLst/>
            <a:gdLst/>
            <a:ahLst/>
            <a:cxnLst/>
            <a:rect l="l" t="t" r="r" b="b"/>
            <a:pathLst>
              <a:path w="232840" h="539773">
                <a:moveTo>
                  <a:pt x="221340" y="269867"/>
                </a:moveTo>
                <a:cubicBezTo>
                  <a:pt x="220851" y="247712"/>
                  <a:pt x="212026" y="225782"/>
                  <a:pt x="195119" y="208875"/>
                </a:cubicBezTo>
                <a:cubicBezTo>
                  <a:pt x="182363" y="196120"/>
                  <a:pt x="166749" y="187965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3"/>
                  <a:pt x="69593" y="225242"/>
                </a:cubicBezTo>
                <a:cubicBezTo>
                  <a:pt x="43433" y="224741"/>
                  <a:pt x="27415" y="228586"/>
                  <a:pt x="17461" y="245213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7"/>
                </a:cubicBezTo>
                <a:cubicBezTo>
                  <a:pt x="102600" y="314557"/>
                  <a:pt x="131938" y="330263"/>
                  <a:pt x="150227" y="354851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6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7"/>
                  <a:pt x="157326" y="365540"/>
                </a:cubicBezTo>
                <a:cubicBezTo>
                  <a:pt x="166417" y="380328"/>
                  <a:pt x="171406" y="397767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lnTo>
                  <a:pt x="143120" y="486504"/>
                </a:ln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10"/>
                </a:cubicBezTo>
                <a:lnTo>
                  <a:pt x="0" y="539773"/>
                </a:lnTo>
                <a:lnTo>
                  <a:pt x="0" y="521718"/>
                </a:lnTo>
                <a:cubicBezTo>
                  <a:pt x="5973" y="513180"/>
                  <a:pt x="9654" y="503556"/>
                  <a:pt x="11467" y="493611"/>
                </a:cubicBezTo>
                <a:lnTo>
                  <a:pt x="0" y="480024"/>
                </a:lnTo>
                <a:lnTo>
                  <a:pt x="0" y="462726"/>
                </a:lnTo>
                <a:cubicBezTo>
                  <a:pt x="14950" y="487415"/>
                  <a:pt x="42305" y="502981"/>
                  <a:pt x="73296" y="502981"/>
                </a:cubicBezTo>
                <a:cubicBezTo>
                  <a:pt x="97207" y="502981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9"/>
                </a:lnTo>
                <a:lnTo>
                  <a:pt x="135010" y="478348"/>
                </a:lnTo>
                <a:cubicBezTo>
                  <a:pt x="150331" y="462337"/>
                  <a:pt x="159597" y="440590"/>
                  <a:pt x="159597" y="416680"/>
                </a:cubicBezTo>
                <a:cubicBezTo>
                  <a:pt x="159597" y="366661"/>
                  <a:pt x="119048" y="326112"/>
                  <a:pt x="69030" y="326113"/>
                </a:cubicBezTo>
                <a:cubicBezTo>
                  <a:pt x="49952" y="326479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3"/>
                  <a:pt x="0" y="230790"/>
                </a:cubicBezTo>
                <a:lnTo>
                  <a:pt x="0" y="212689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7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20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5"/>
                </a:lnTo>
                <a:cubicBezTo>
                  <a:pt x="118953" y="46084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79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10"/>
                  <a:pt x="72986" y="25010"/>
                </a:cubicBezTo>
                <a:cubicBezTo>
                  <a:pt x="100237" y="25009"/>
                  <a:pt x="124986" y="35715"/>
                  <a:pt x="143120" y="53296"/>
                </a:cubicBezTo>
                <a:lnTo>
                  <a:pt x="143120" y="53296"/>
                </a:lnTo>
                <a:cubicBezTo>
                  <a:pt x="160701" y="71429"/>
                  <a:pt x="171406" y="96179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6"/>
                  <a:pt x="203250" y="200306"/>
                </a:cubicBezTo>
                <a:cubicBezTo>
                  <a:pt x="222519" y="219574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93" name="Teardrop 3"/>
          <p:cNvSpPr/>
          <p:nvPr/>
        </p:nvSpPr>
        <p:spPr>
          <a:xfrm rot="5400000" flipH="1" flipV="1">
            <a:off x="4951062" y="4185695"/>
            <a:ext cx="232840" cy="539773"/>
          </a:xfrm>
          <a:custGeom>
            <a:avLst/>
            <a:gdLst/>
            <a:ahLst/>
            <a:cxnLst/>
            <a:rect l="l" t="t" r="r" b="b"/>
            <a:pathLst>
              <a:path w="232840" h="539773">
                <a:moveTo>
                  <a:pt x="221340" y="269867"/>
                </a:moveTo>
                <a:cubicBezTo>
                  <a:pt x="220851" y="247712"/>
                  <a:pt x="212026" y="225783"/>
                  <a:pt x="195119" y="208875"/>
                </a:cubicBezTo>
                <a:cubicBezTo>
                  <a:pt x="182363" y="196120"/>
                  <a:pt x="166749" y="187965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3"/>
                  <a:pt x="69593" y="225243"/>
                </a:cubicBezTo>
                <a:cubicBezTo>
                  <a:pt x="43433" y="224741"/>
                  <a:pt x="27415" y="228586"/>
                  <a:pt x="17461" y="245213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7"/>
                </a:cubicBezTo>
                <a:cubicBezTo>
                  <a:pt x="102600" y="314557"/>
                  <a:pt x="131938" y="330263"/>
                  <a:pt x="150227" y="354851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6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7"/>
                  <a:pt x="157326" y="365540"/>
                </a:cubicBezTo>
                <a:cubicBezTo>
                  <a:pt x="166417" y="380328"/>
                  <a:pt x="171406" y="397767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lnTo>
                  <a:pt x="143120" y="486504"/>
                </a:ln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10"/>
                </a:cubicBezTo>
                <a:lnTo>
                  <a:pt x="0" y="539773"/>
                </a:lnTo>
                <a:lnTo>
                  <a:pt x="0" y="521718"/>
                </a:lnTo>
                <a:cubicBezTo>
                  <a:pt x="5973" y="513180"/>
                  <a:pt x="9654" y="503556"/>
                  <a:pt x="11467" y="493611"/>
                </a:cubicBezTo>
                <a:lnTo>
                  <a:pt x="0" y="480024"/>
                </a:lnTo>
                <a:lnTo>
                  <a:pt x="0" y="462727"/>
                </a:lnTo>
                <a:cubicBezTo>
                  <a:pt x="14950" y="487415"/>
                  <a:pt x="42305" y="502981"/>
                  <a:pt x="73296" y="502981"/>
                </a:cubicBezTo>
                <a:cubicBezTo>
                  <a:pt x="97207" y="502981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9"/>
                </a:lnTo>
                <a:lnTo>
                  <a:pt x="135010" y="478348"/>
                </a:lnTo>
                <a:cubicBezTo>
                  <a:pt x="150331" y="462337"/>
                  <a:pt x="159597" y="440590"/>
                  <a:pt x="159597" y="416680"/>
                </a:cubicBezTo>
                <a:cubicBezTo>
                  <a:pt x="159597" y="366661"/>
                  <a:pt x="119048" y="326112"/>
                  <a:pt x="69030" y="326113"/>
                </a:cubicBezTo>
                <a:cubicBezTo>
                  <a:pt x="49952" y="326479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3"/>
                  <a:pt x="0" y="230790"/>
                </a:cubicBezTo>
                <a:lnTo>
                  <a:pt x="0" y="212690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7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20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6"/>
                </a:lnTo>
                <a:cubicBezTo>
                  <a:pt x="118953" y="46085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80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10"/>
                  <a:pt x="72986" y="25010"/>
                </a:cubicBezTo>
                <a:cubicBezTo>
                  <a:pt x="100237" y="25010"/>
                  <a:pt x="124986" y="35715"/>
                  <a:pt x="143120" y="53296"/>
                </a:cubicBezTo>
                <a:cubicBezTo>
                  <a:pt x="160701" y="71430"/>
                  <a:pt x="171406" y="96180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6"/>
                  <a:pt x="203250" y="200306"/>
                </a:cubicBezTo>
                <a:cubicBezTo>
                  <a:pt x="222519" y="219575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94" name="Teardrop 3"/>
          <p:cNvSpPr/>
          <p:nvPr/>
        </p:nvSpPr>
        <p:spPr>
          <a:xfrm rot="5400000" flipH="1" flipV="1">
            <a:off x="5793602" y="4185695"/>
            <a:ext cx="232840" cy="539773"/>
          </a:xfrm>
          <a:custGeom>
            <a:avLst/>
            <a:gdLst/>
            <a:ahLst/>
            <a:cxnLst/>
            <a:rect l="l" t="t" r="r" b="b"/>
            <a:pathLst>
              <a:path w="232840" h="539773">
                <a:moveTo>
                  <a:pt x="221340" y="269867"/>
                </a:moveTo>
                <a:cubicBezTo>
                  <a:pt x="220851" y="247712"/>
                  <a:pt x="212026" y="225783"/>
                  <a:pt x="195119" y="208875"/>
                </a:cubicBezTo>
                <a:cubicBezTo>
                  <a:pt x="182363" y="196120"/>
                  <a:pt x="166749" y="187965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3"/>
                  <a:pt x="69593" y="225243"/>
                </a:cubicBezTo>
                <a:cubicBezTo>
                  <a:pt x="43433" y="224741"/>
                  <a:pt x="27415" y="228586"/>
                  <a:pt x="17461" y="245213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7"/>
                </a:cubicBezTo>
                <a:cubicBezTo>
                  <a:pt x="102600" y="314557"/>
                  <a:pt x="131938" y="330263"/>
                  <a:pt x="150227" y="354851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6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7"/>
                  <a:pt x="157326" y="365540"/>
                </a:cubicBezTo>
                <a:cubicBezTo>
                  <a:pt x="166417" y="380328"/>
                  <a:pt x="171406" y="397767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lnTo>
                  <a:pt x="143120" y="486504"/>
                </a:ln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10"/>
                </a:cubicBezTo>
                <a:lnTo>
                  <a:pt x="0" y="539773"/>
                </a:lnTo>
                <a:lnTo>
                  <a:pt x="0" y="521718"/>
                </a:lnTo>
                <a:cubicBezTo>
                  <a:pt x="5973" y="513180"/>
                  <a:pt x="9654" y="503556"/>
                  <a:pt x="11467" y="493611"/>
                </a:cubicBezTo>
                <a:lnTo>
                  <a:pt x="0" y="480024"/>
                </a:lnTo>
                <a:lnTo>
                  <a:pt x="0" y="462727"/>
                </a:lnTo>
                <a:cubicBezTo>
                  <a:pt x="14950" y="487415"/>
                  <a:pt x="42305" y="502981"/>
                  <a:pt x="73296" y="502981"/>
                </a:cubicBezTo>
                <a:cubicBezTo>
                  <a:pt x="97207" y="502981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9"/>
                </a:lnTo>
                <a:lnTo>
                  <a:pt x="135010" y="478348"/>
                </a:lnTo>
                <a:cubicBezTo>
                  <a:pt x="150331" y="462337"/>
                  <a:pt x="159597" y="440590"/>
                  <a:pt x="159597" y="416680"/>
                </a:cubicBezTo>
                <a:cubicBezTo>
                  <a:pt x="159597" y="366661"/>
                  <a:pt x="119048" y="326112"/>
                  <a:pt x="69030" y="326113"/>
                </a:cubicBezTo>
                <a:cubicBezTo>
                  <a:pt x="49952" y="326479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3"/>
                  <a:pt x="0" y="230790"/>
                </a:cubicBezTo>
                <a:lnTo>
                  <a:pt x="0" y="212690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7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20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6"/>
                </a:lnTo>
                <a:cubicBezTo>
                  <a:pt x="118953" y="46085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80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10"/>
                  <a:pt x="72986" y="25010"/>
                </a:cubicBezTo>
                <a:cubicBezTo>
                  <a:pt x="100237" y="25010"/>
                  <a:pt x="124986" y="35715"/>
                  <a:pt x="143120" y="53296"/>
                </a:cubicBezTo>
                <a:cubicBezTo>
                  <a:pt x="160701" y="71430"/>
                  <a:pt x="171406" y="96180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6"/>
                  <a:pt x="203250" y="200306"/>
                </a:cubicBezTo>
                <a:cubicBezTo>
                  <a:pt x="222519" y="219575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95" name="Teardrop 3"/>
          <p:cNvSpPr/>
          <p:nvPr/>
        </p:nvSpPr>
        <p:spPr>
          <a:xfrm rot="5400000" flipH="1" flipV="1">
            <a:off x="8321221" y="4185695"/>
            <a:ext cx="232840" cy="539772"/>
          </a:xfrm>
          <a:custGeom>
            <a:avLst/>
            <a:gdLst/>
            <a:ahLst/>
            <a:cxnLst/>
            <a:rect l="l" t="t" r="r" b="b"/>
            <a:pathLst>
              <a:path w="232840" h="539772">
                <a:moveTo>
                  <a:pt x="221340" y="269867"/>
                </a:moveTo>
                <a:cubicBezTo>
                  <a:pt x="220851" y="247711"/>
                  <a:pt x="212026" y="225782"/>
                  <a:pt x="195119" y="208875"/>
                </a:cubicBezTo>
                <a:cubicBezTo>
                  <a:pt x="182363" y="196120"/>
                  <a:pt x="166749" y="187965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2"/>
                  <a:pt x="69593" y="225242"/>
                </a:cubicBezTo>
                <a:cubicBezTo>
                  <a:pt x="43433" y="224741"/>
                  <a:pt x="27415" y="228586"/>
                  <a:pt x="17461" y="245212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6"/>
                </a:cubicBezTo>
                <a:cubicBezTo>
                  <a:pt x="102600" y="314556"/>
                  <a:pt x="131938" y="330263"/>
                  <a:pt x="150227" y="354850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5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6"/>
                  <a:pt x="157326" y="365539"/>
                </a:cubicBezTo>
                <a:cubicBezTo>
                  <a:pt x="166417" y="380328"/>
                  <a:pt x="171406" y="397766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09"/>
                </a:cubicBezTo>
                <a:lnTo>
                  <a:pt x="0" y="539772"/>
                </a:lnTo>
                <a:lnTo>
                  <a:pt x="0" y="521718"/>
                </a:lnTo>
                <a:cubicBezTo>
                  <a:pt x="5973" y="513179"/>
                  <a:pt x="9654" y="503556"/>
                  <a:pt x="11467" y="493611"/>
                </a:cubicBezTo>
                <a:lnTo>
                  <a:pt x="0" y="480023"/>
                </a:lnTo>
                <a:lnTo>
                  <a:pt x="0" y="462726"/>
                </a:lnTo>
                <a:cubicBezTo>
                  <a:pt x="14950" y="487414"/>
                  <a:pt x="42305" y="502980"/>
                  <a:pt x="73296" y="502980"/>
                </a:cubicBezTo>
                <a:cubicBezTo>
                  <a:pt x="97207" y="502980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8"/>
                </a:lnTo>
                <a:lnTo>
                  <a:pt x="135010" y="478348"/>
                </a:lnTo>
                <a:cubicBezTo>
                  <a:pt x="150331" y="462336"/>
                  <a:pt x="159597" y="440590"/>
                  <a:pt x="159597" y="416679"/>
                </a:cubicBezTo>
                <a:cubicBezTo>
                  <a:pt x="159597" y="366661"/>
                  <a:pt x="119048" y="326112"/>
                  <a:pt x="69030" y="326112"/>
                </a:cubicBezTo>
                <a:cubicBezTo>
                  <a:pt x="49952" y="326478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2"/>
                  <a:pt x="0" y="230790"/>
                </a:cubicBezTo>
                <a:lnTo>
                  <a:pt x="0" y="212690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7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20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6"/>
                </a:lnTo>
                <a:cubicBezTo>
                  <a:pt x="118953" y="46085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80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10"/>
                  <a:pt x="72986" y="25010"/>
                </a:cubicBezTo>
                <a:cubicBezTo>
                  <a:pt x="100237" y="25010"/>
                  <a:pt x="124986" y="35715"/>
                  <a:pt x="143120" y="53296"/>
                </a:cubicBezTo>
                <a:cubicBezTo>
                  <a:pt x="160701" y="71430"/>
                  <a:pt x="171406" y="96180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6"/>
                  <a:pt x="203250" y="200306"/>
                </a:cubicBezTo>
                <a:cubicBezTo>
                  <a:pt x="222519" y="219575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96" name="Teardrop 3"/>
          <p:cNvSpPr/>
          <p:nvPr/>
        </p:nvSpPr>
        <p:spPr>
          <a:xfrm rot="5400000" flipH="1" flipV="1">
            <a:off x="7478682" y="4185695"/>
            <a:ext cx="232840" cy="539773"/>
          </a:xfrm>
          <a:custGeom>
            <a:avLst/>
            <a:gdLst/>
            <a:ahLst/>
            <a:cxnLst/>
            <a:rect l="l" t="t" r="r" b="b"/>
            <a:pathLst>
              <a:path w="232840" h="539773">
                <a:moveTo>
                  <a:pt x="221340" y="269867"/>
                </a:moveTo>
                <a:cubicBezTo>
                  <a:pt x="220851" y="247712"/>
                  <a:pt x="212026" y="225783"/>
                  <a:pt x="195119" y="208875"/>
                </a:cubicBezTo>
                <a:cubicBezTo>
                  <a:pt x="182363" y="196120"/>
                  <a:pt x="166749" y="187965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3"/>
                  <a:pt x="69593" y="225243"/>
                </a:cubicBezTo>
                <a:cubicBezTo>
                  <a:pt x="43433" y="224741"/>
                  <a:pt x="27415" y="228586"/>
                  <a:pt x="17461" y="245213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7"/>
                </a:cubicBezTo>
                <a:cubicBezTo>
                  <a:pt x="102600" y="314557"/>
                  <a:pt x="131938" y="330263"/>
                  <a:pt x="150227" y="354851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6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7"/>
                  <a:pt x="157326" y="365540"/>
                </a:cubicBezTo>
                <a:cubicBezTo>
                  <a:pt x="166417" y="380328"/>
                  <a:pt x="171406" y="397767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lnTo>
                  <a:pt x="143120" y="486504"/>
                </a:ln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10"/>
                </a:cubicBezTo>
                <a:lnTo>
                  <a:pt x="0" y="539773"/>
                </a:lnTo>
                <a:lnTo>
                  <a:pt x="0" y="521718"/>
                </a:lnTo>
                <a:cubicBezTo>
                  <a:pt x="5973" y="513180"/>
                  <a:pt x="9654" y="503556"/>
                  <a:pt x="11467" y="493611"/>
                </a:cubicBezTo>
                <a:lnTo>
                  <a:pt x="0" y="480024"/>
                </a:lnTo>
                <a:lnTo>
                  <a:pt x="0" y="462726"/>
                </a:lnTo>
                <a:cubicBezTo>
                  <a:pt x="14950" y="487415"/>
                  <a:pt x="42305" y="502981"/>
                  <a:pt x="73296" y="502981"/>
                </a:cubicBezTo>
                <a:cubicBezTo>
                  <a:pt x="97207" y="502981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9"/>
                </a:lnTo>
                <a:lnTo>
                  <a:pt x="135010" y="478348"/>
                </a:lnTo>
                <a:cubicBezTo>
                  <a:pt x="150331" y="462337"/>
                  <a:pt x="159597" y="440590"/>
                  <a:pt x="159597" y="416680"/>
                </a:cubicBezTo>
                <a:cubicBezTo>
                  <a:pt x="159597" y="366661"/>
                  <a:pt x="119048" y="326112"/>
                  <a:pt x="69030" y="326113"/>
                </a:cubicBezTo>
                <a:cubicBezTo>
                  <a:pt x="49952" y="326479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3"/>
                  <a:pt x="0" y="230790"/>
                </a:cubicBezTo>
                <a:lnTo>
                  <a:pt x="0" y="212690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7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20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6"/>
                </a:lnTo>
                <a:cubicBezTo>
                  <a:pt x="118953" y="46085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80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10"/>
                  <a:pt x="72986" y="25010"/>
                </a:cubicBezTo>
                <a:cubicBezTo>
                  <a:pt x="100237" y="25010"/>
                  <a:pt x="124986" y="35715"/>
                  <a:pt x="143120" y="53296"/>
                </a:cubicBezTo>
                <a:cubicBezTo>
                  <a:pt x="160701" y="71430"/>
                  <a:pt x="171406" y="96180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6"/>
                  <a:pt x="203250" y="200306"/>
                </a:cubicBezTo>
                <a:cubicBezTo>
                  <a:pt x="222519" y="219575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97" name="Teardrop 3"/>
          <p:cNvSpPr/>
          <p:nvPr/>
        </p:nvSpPr>
        <p:spPr>
          <a:xfrm rot="5400000" flipH="1" flipV="1">
            <a:off x="10006301" y="4185695"/>
            <a:ext cx="232840" cy="539772"/>
          </a:xfrm>
          <a:custGeom>
            <a:avLst/>
            <a:gdLst/>
            <a:ahLst/>
            <a:cxnLst/>
            <a:rect l="l" t="t" r="r" b="b"/>
            <a:pathLst>
              <a:path w="232840" h="539772">
                <a:moveTo>
                  <a:pt x="221340" y="269867"/>
                </a:moveTo>
                <a:cubicBezTo>
                  <a:pt x="220851" y="247711"/>
                  <a:pt x="212026" y="225782"/>
                  <a:pt x="195119" y="208875"/>
                </a:cubicBezTo>
                <a:cubicBezTo>
                  <a:pt x="182363" y="196120"/>
                  <a:pt x="166749" y="187964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2"/>
                  <a:pt x="69593" y="225242"/>
                </a:cubicBezTo>
                <a:cubicBezTo>
                  <a:pt x="43433" y="224741"/>
                  <a:pt x="27415" y="228586"/>
                  <a:pt x="17461" y="245212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6"/>
                </a:cubicBezTo>
                <a:cubicBezTo>
                  <a:pt x="102600" y="314556"/>
                  <a:pt x="131938" y="330263"/>
                  <a:pt x="150227" y="354850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5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6"/>
                  <a:pt x="157326" y="365539"/>
                </a:cubicBezTo>
                <a:cubicBezTo>
                  <a:pt x="166417" y="380328"/>
                  <a:pt x="171406" y="397766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09"/>
                </a:cubicBezTo>
                <a:lnTo>
                  <a:pt x="0" y="539772"/>
                </a:lnTo>
                <a:lnTo>
                  <a:pt x="0" y="521718"/>
                </a:lnTo>
                <a:cubicBezTo>
                  <a:pt x="5973" y="513179"/>
                  <a:pt x="9654" y="503556"/>
                  <a:pt x="11467" y="493611"/>
                </a:cubicBezTo>
                <a:lnTo>
                  <a:pt x="0" y="480023"/>
                </a:lnTo>
                <a:lnTo>
                  <a:pt x="0" y="462726"/>
                </a:lnTo>
                <a:cubicBezTo>
                  <a:pt x="14950" y="487414"/>
                  <a:pt x="42305" y="502980"/>
                  <a:pt x="73296" y="502980"/>
                </a:cubicBezTo>
                <a:cubicBezTo>
                  <a:pt x="97207" y="502980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8"/>
                </a:lnTo>
                <a:lnTo>
                  <a:pt x="135010" y="478348"/>
                </a:lnTo>
                <a:cubicBezTo>
                  <a:pt x="150331" y="462336"/>
                  <a:pt x="159597" y="440590"/>
                  <a:pt x="159597" y="416679"/>
                </a:cubicBezTo>
                <a:cubicBezTo>
                  <a:pt x="159597" y="366661"/>
                  <a:pt x="119048" y="326112"/>
                  <a:pt x="69030" y="326112"/>
                </a:cubicBezTo>
                <a:cubicBezTo>
                  <a:pt x="49952" y="326478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2"/>
                  <a:pt x="0" y="230790"/>
                </a:cubicBezTo>
                <a:lnTo>
                  <a:pt x="0" y="212689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6"/>
                </a:cubicBezTo>
                <a:cubicBezTo>
                  <a:pt x="94039" y="213687"/>
                  <a:pt x="116681" y="203549"/>
                  <a:pt x="133071" y="187160"/>
                </a:cubicBezTo>
                <a:cubicBezTo>
                  <a:pt x="149460" y="170771"/>
                  <a:pt x="159597" y="148129"/>
                  <a:pt x="159597" y="123119"/>
                </a:cubicBezTo>
                <a:cubicBezTo>
                  <a:pt x="159597" y="99209"/>
                  <a:pt x="150331" y="77462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5"/>
                </a:lnTo>
                <a:cubicBezTo>
                  <a:pt x="118953" y="46084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80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09"/>
                  <a:pt x="72986" y="25009"/>
                </a:cubicBezTo>
                <a:cubicBezTo>
                  <a:pt x="100237" y="25009"/>
                  <a:pt x="124986" y="35715"/>
                  <a:pt x="143120" y="53296"/>
                </a:cubicBezTo>
                <a:cubicBezTo>
                  <a:pt x="160701" y="71429"/>
                  <a:pt x="171406" y="96179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5"/>
                  <a:pt x="203250" y="200306"/>
                </a:cubicBezTo>
                <a:cubicBezTo>
                  <a:pt x="222519" y="219574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98" name="Teardrop 3"/>
          <p:cNvSpPr/>
          <p:nvPr/>
        </p:nvSpPr>
        <p:spPr>
          <a:xfrm rot="5400000" flipH="1" flipV="1">
            <a:off x="9163761" y="4185695"/>
            <a:ext cx="232840" cy="539772"/>
          </a:xfrm>
          <a:custGeom>
            <a:avLst/>
            <a:gdLst/>
            <a:ahLst/>
            <a:cxnLst/>
            <a:rect l="l" t="t" r="r" b="b"/>
            <a:pathLst>
              <a:path w="232840" h="539772">
                <a:moveTo>
                  <a:pt x="221340" y="269867"/>
                </a:moveTo>
                <a:cubicBezTo>
                  <a:pt x="220851" y="247711"/>
                  <a:pt x="212026" y="225782"/>
                  <a:pt x="195119" y="208875"/>
                </a:cubicBezTo>
                <a:cubicBezTo>
                  <a:pt x="182363" y="196120"/>
                  <a:pt x="166749" y="187964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2"/>
                  <a:pt x="69593" y="225242"/>
                </a:cubicBezTo>
                <a:cubicBezTo>
                  <a:pt x="43433" y="224741"/>
                  <a:pt x="27415" y="228586"/>
                  <a:pt x="17461" y="245212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6"/>
                </a:cubicBezTo>
                <a:cubicBezTo>
                  <a:pt x="102600" y="314556"/>
                  <a:pt x="131938" y="330263"/>
                  <a:pt x="150227" y="354850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5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6"/>
                  <a:pt x="157326" y="365539"/>
                </a:cubicBezTo>
                <a:cubicBezTo>
                  <a:pt x="166417" y="380328"/>
                  <a:pt x="171406" y="397766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09"/>
                </a:cubicBezTo>
                <a:lnTo>
                  <a:pt x="0" y="539772"/>
                </a:lnTo>
                <a:lnTo>
                  <a:pt x="0" y="521717"/>
                </a:lnTo>
                <a:cubicBezTo>
                  <a:pt x="5973" y="513179"/>
                  <a:pt x="9654" y="503556"/>
                  <a:pt x="11467" y="493611"/>
                </a:cubicBezTo>
                <a:lnTo>
                  <a:pt x="0" y="480023"/>
                </a:lnTo>
                <a:lnTo>
                  <a:pt x="0" y="462726"/>
                </a:lnTo>
                <a:cubicBezTo>
                  <a:pt x="14950" y="487414"/>
                  <a:pt x="42305" y="502980"/>
                  <a:pt x="73296" y="502980"/>
                </a:cubicBezTo>
                <a:cubicBezTo>
                  <a:pt x="97207" y="502980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8"/>
                </a:lnTo>
                <a:lnTo>
                  <a:pt x="135010" y="478348"/>
                </a:lnTo>
                <a:cubicBezTo>
                  <a:pt x="150331" y="462336"/>
                  <a:pt x="159597" y="440590"/>
                  <a:pt x="159597" y="416679"/>
                </a:cubicBezTo>
                <a:cubicBezTo>
                  <a:pt x="159597" y="366661"/>
                  <a:pt x="119048" y="326112"/>
                  <a:pt x="69030" y="326112"/>
                </a:cubicBezTo>
                <a:cubicBezTo>
                  <a:pt x="49952" y="326478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2"/>
                  <a:pt x="0" y="230790"/>
                </a:cubicBezTo>
                <a:lnTo>
                  <a:pt x="0" y="212689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6"/>
                </a:cubicBezTo>
                <a:cubicBezTo>
                  <a:pt x="94039" y="213687"/>
                  <a:pt x="116681" y="203549"/>
                  <a:pt x="133071" y="187160"/>
                </a:cubicBezTo>
                <a:cubicBezTo>
                  <a:pt x="149460" y="170771"/>
                  <a:pt x="159597" y="148129"/>
                  <a:pt x="159597" y="123119"/>
                </a:cubicBezTo>
                <a:cubicBezTo>
                  <a:pt x="159597" y="99209"/>
                  <a:pt x="150331" y="77462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5"/>
                </a:lnTo>
                <a:cubicBezTo>
                  <a:pt x="118953" y="46084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80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6"/>
                  <a:pt x="5972" y="26608"/>
                  <a:pt x="0" y="18073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09"/>
                  <a:pt x="72986" y="25009"/>
                </a:cubicBezTo>
                <a:cubicBezTo>
                  <a:pt x="100237" y="25009"/>
                  <a:pt x="124986" y="35715"/>
                  <a:pt x="143120" y="53296"/>
                </a:cubicBezTo>
                <a:cubicBezTo>
                  <a:pt x="160701" y="71429"/>
                  <a:pt x="171406" y="96179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5"/>
                  <a:pt x="203250" y="200306"/>
                </a:cubicBezTo>
                <a:cubicBezTo>
                  <a:pt x="222519" y="219574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99" name="Teardrop 3"/>
          <p:cNvSpPr/>
          <p:nvPr/>
        </p:nvSpPr>
        <p:spPr>
          <a:xfrm rot="5400000" flipH="1" flipV="1">
            <a:off x="11691380" y="4185695"/>
            <a:ext cx="232840" cy="539772"/>
          </a:xfrm>
          <a:custGeom>
            <a:avLst/>
            <a:gdLst/>
            <a:ahLst/>
            <a:cxnLst/>
            <a:rect l="l" t="t" r="r" b="b"/>
            <a:pathLst>
              <a:path w="232840" h="539772">
                <a:moveTo>
                  <a:pt x="221340" y="269867"/>
                </a:moveTo>
                <a:cubicBezTo>
                  <a:pt x="220851" y="247711"/>
                  <a:pt x="212026" y="225782"/>
                  <a:pt x="195119" y="208875"/>
                </a:cubicBezTo>
                <a:cubicBezTo>
                  <a:pt x="182363" y="196120"/>
                  <a:pt x="166749" y="187964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2"/>
                  <a:pt x="69593" y="225242"/>
                </a:cubicBezTo>
                <a:cubicBezTo>
                  <a:pt x="43433" y="224741"/>
                  <a:pt x="27415" y="228586"/>
                  <a:pt x="17461" y="245212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6"/>
                </a:cubicBezTo>
                <a:cubicBezTo>
                  <a:pt x="102600" y="314556"/>
                  <a:pt x="131938" y="330263"/>
                  <a:pt x="150227" y="354850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5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6"/>
                  <a:pt x="157326" y="365539"/>
                </a:cubicBezTo>
                <a:cubicBezTo>
                  <a:pt x="166417" y="380328"/>
                  <a:pt x="171406" y="397766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09"/>
                </a:cubicBezTo>
                <a:lnTo>
                  <a:pt x="0" y="539772"/>
                </a:lnTo>
                <a:lnTo>
                  <a:pt x="0" y="521718"/>
                </a:lnTo>
                <a:cubicBezTo>
                  <a:pt x="5973" y="513179"/>
                  <a:pt x="9654" y="503556"/>
                  <a:pt x="11467" y="493611"/>
                </a:cubicBezTo>
                <a:lnTo>
                  <a:pt x="0" y="480023"/>
                </a:lnTo>
                <a:lnTo>
                  <a:pt x="0" y="462726"/>
                </a:lnTo>
                <a:cubicBezTo>
                  <a:pt x="14950" y="487414"/>
                  <a:pt x="42305" y="502980"/>
                  <a:pt x="73296" y="502980"/>
                </a:cubicBezTo>
                <a:cubicBezTo>
                  <a:pt x="97207" y="502980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8"/>
                </a:lnTo>
                <a:lnTo>
                  <a:pt x="135010" y="478348"/>
                </a:lnTo>
                <a:cubicBezTo>
                  <a:pt x="150331" y="462336"/>
                  <a:pt x="159597" y="440590"/>
                  <a:pt x="159597" y="416679"/>
                </a:cubicBezTo>
                <a:cubicBezTo>
                  <a:pt x="159597" y="366661"/>
                  <a:pt x="119048" y="326112"/>
                  <a:pt x="69030" y="326112"/>
                </a:cubicBezTo>
                <a:cubicBezTo>
                  <a:pt x="49952" y="326478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2"/>
                  <a:pt x="0" y="230790"/>
                </a:cubicBezTo>
                <a:lnTo>
                  <a:pt x="0" y="212689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6"/>
                </a:cubicBezTo>
                <a:cubicBezTo>
                  <a:pt x="94039" y="213687"/>
                  <a:pt x="116681" y="203549"/>
                  <a:pt x="133071" y="187160"/>
                </a:cubicBezTo>
                <a:cubicBezTo>
                  <a:pt x="149460" y="170771"/>
                  <a:pt x="159597" y="148129"/>
                  <a:pt x="159597" y="123119"/>
                </a:cubicBezTo>
                <a:cubicBezTo>
                  <a:pt x="159597" y="99209"/>
                  <a:pt x="150331" y="77462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5"/>
                </a:lnTo>
                <a:cubicBezTo>
                  <a:pt x="118953" y="46084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80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09"/>
                  <a:pt x="72986" y="25009"/>
                </a:cubicBezTo>
                <a:cubicBezTo>
                  <a:pt x="100237" y="25009"/>
                  <a:pt x="124986" y="35715"/>
                  <a:pt x="143120" y="53296"/>
                </a:cubicBezTo>
                <a:cubicBezTo>
                  <a:pt x="160701" y="71429"/>
                  <a:pt x="171406" y="96179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5"/>
                  <a:pt x="203250" y="200306"/>
                </a:cubicBezTo>
                <a:cubicBezTo>
                  <a:pt x="222519" y="219574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00" name="Teardrop 3"/>
          <p:cNvSpPr/>
          <p:nvPr/>
        </p:nvSpPr>
        <p:spPr>
          <a:xfrm rot="5400000" flipH="1" flipV="1">
            <a:off x="10848841" y="4185695"/>
            <a:ext cx="232840" cy="539772"/>
          </a:xfrm>
          <a:custGeom>
            <a:avLst/>
            <a:gdLst/>
            <a:ahLst/>
            <a:cxnLst/>
            <a:rect l="l" t="t" r="r" b="b"/>
            <a:pathLst>
              <a:path w="232840" h="539772">
                <a:moveTo>
                  <a:pt x="221340" y="269867"/>
                </a:moveTo>
                <a:cubicBezTo>
                  <a:pt x="220851" y="247711"/>
                  <a:pt x="212026" y="225782"/>
                  <a:pt x="195119" y="208875"/>
                </a:cubicBezTo>
                <a:cubicBezTo>
                  <a:pt x="182363" y="196120"/>
                  <a:pt x="166749" y="187964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2"/>
                  <a:pt x="69593" y="225242"/>
                </a:cubicBezTo>
                <a:cubicBezTo>
                  <a:pt x="43433" y="224741"/>
                  <a:pt x="27415" y="228586"/>
                  <a:pt x="17461" y="245212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6"/>
                </a:cubicBezTo>
                <a:cubicBezTo>
                  <a:pt x="102600" y="314556"/>
                  <a:pt x="131938" y="330263"/>
                  <a:pt x="150227" y="354850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5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6"/>
                  <a:pt x="157326" y="365539"/>
                </a:cubicBezTo>
                <a:cubicBezTo>
                  <a:pt x="166417" y="380328"/>
                  <a:pt x="171406" y="397766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09"/>
                </a:cubicBezTo>
                <a:lnTo>
                  <a:pt x="0" y="539772"/>
                </a:lnTo>
                <a:lnTo>
                  <a:pt x="0" y="521718"/>
                </a:lnTo>
                <a:cubicBezTo>
                  <a:pt x="5973" y="513179"/>
                  <a:pt x="9654" y="503556"/>
                  <a:pt x="11467" y="493611"/>
                </a:cubicBezTo>
                <a:lnTo>
                  <a:pt x="0" y="480023"/>
                </a:lnTo>
                <a:lnTo>
                  <a:pt x="0" y="462726"/>
                </a:lnTo>
                <a:cubicBezTo>
                  <a:pt x="14950" y="487414"/>
                  <a:pt x="42305" y="502980"/>
                  <a:pt x="73296" y="502980"/>
                </a:cubicBezTo>
                <a:cubicBezTo>
                  <a:pt x="97207" y="502980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8"/>
                </a:lnTo>
                <a:lnTo>
                  <a:pt x="135010" y="478348"/>
                </a:lnTo>
                <a:cubicBezTo>
                  <a:pt x="150331" y="462336"/>
                  <a:pt x="159597" y="440590"/>
                  <a:pt x="159597" y="416679"/>
                </a:cubicBezTo>
                <a:cubicBezTo>
                  <a:pt x="159597" y="366661"/>
                  <a:pt x="119048" y="326112"/>
                  <a:pt x="69030" y="326112"/>
                </a:cubicBezTo>
                <a:cubicBezTo>
                  <a:pt x="49952" y="326478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2"/>
                  <a:pt x="0" y="230790"/>
                </a:cubicBezTo>
                <a:lnTo>
                  <a:pt x="0" y="212689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6"/>
                </a:cubicBezTo>
                <a:cubicBezTo>
                  <a:pt x="94039" y="213687"/>
                  <a:pt x="116681" y="203549"/>
                  <a:pt x="133071" y="187160"/>
                </a:cubicBezTo>
                <a:cubicBezTo>
                  <a:pt x="149460" y="170771"/>
                  <a:pt x="159597" y="148129"/>
                  <a:pt x="159597" y="123119"/>
                </a:cubicBezTo>
                <a:cubicBezTo>
                  <a:pt x="159597" y="99209"/>
                  <a:pt x="150331" y="77462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5"/>
                </a:lnTo>
                <a:cubicBezTo>
                  <a:pt x="118953" y="46084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80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6"/>
                  <a:pt x="5972" y="26608"/>
                  <a:pt x="0" y="18073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09"/>
                  <a:pt x="72986" y="25009"/>
                </a:cubicBezTo>
                <a:cubicBezTo>
                  <a:pt x="100237" y="25009"/>
                  <a:pt x="124986" y="35715"/>
                  <a:pt x="143120" y="53296"/>
                </a:cubicBezTo>
                <a:cubicBezTo>
                  <a:pt x="160701" y="71429"/>
                  <a:pt x="171406" y="96179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5"/>
                  <a:pt x="203250" y="200306"/>
                </a:cubicBezTo>
                <a:cubicBezTo>
                  <a:pt x="222519" y="219574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01" name="Teardrop 3"/>
          <p:cNvSpPr/>
          <p:nvPr/>
        </p:nvSpPr>
        <p:spPr>
          <a:xfrm rot="5400000" flipH="1" flipV="1">
            <a:off x="733383" y="4185695"/>
            <a:ext cx="232840" cy="539772"/>
          </a:xfrm>
          <a:custGeom>
            <a:avLst/>
            <a:gdLst/>
            <a:ahLst/>
            <a:cxnLst/>
            <a:rect l="l" t="t" r="r" b="b"/>
            <a:pathLst>
              <a:path w="232840" h="539772">
                <a:moveTo>
                  <a:pt x="221340" y="269867"/>
                </a:moveTo>
                <a:cubicBezTo>
                  <a:pt x="220851" y="247711"/>
                  <a:pt x="212026" y="225782"/>
                  <a:pt x="195119" y="208875"/>
                </a:cubicBezTo>
                <a:cubicBezTo>
                  <a:pt x="182363" y="196120"/>
                  <a:pt x="166749" y="187964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3"/>
                  <a:pt x="69593" y="225242"/>
                </a:cubicBezTo>
                <a:cubicBezTo>
                  <a:pt x="43433" y="224741"/>
                  <a:pt x="27415" y="228586"/>
                  <a:pt x="17461" y="245212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7"/>
                </a:cubicBezTo>
                <a:cubicBezTo>
                  <a:pt x="102600" y="314557"/>
                  <a:pt x="131938" y="330263"/>
                  <a:pt x="150227" y="354850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6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6"/>
                  <a:pt x="157326" y="365539"/>
                </a:cubicBezTo>
                <a:cubicBezTo>
                  <a:pt x="166417" y="380328"/>
                  <a:pt x="171406" y="397766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lnTo>
                  <a:pt x="143120" y="486503"/>
                </a:ln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10"/>
                </a:cubicBezTo>
                <a:lnTo>
                  <a:pt x="0" y="539772"/>
                </a:lnTo>
                <a:lnTo>
                  <a:pt x="0" y="521718"/>
                </a:lnTo>
                <a:cubicBezTo>
                  <a:pt x="5973" y="513179"/>
                  <a:pt x="9654" y="503556"/>
                  <a:pt x="11467" y="493611"/>
                </a:cubicBezTo>
                <a:lnTo>
                  <a:pt x="0" y="480023"/>
                </a:lnTo>
                <a:lnTo>
                  <a:pt x="0" y="462726"/>
                </a:lnTo>
                <a:cubicBezTo>
                  <a:pt x="14950" y="487414"/>
                  <a:pt x="42305" y="502980"/>
                  <a:pt x="73296" y="502980"/>
                </a:cubicBezTo>
                <a:cubicBezTo>
                  <a:pt x="97207" y="502980"/>
                  <a:pt x="118953" y="493715"/>
                  <a:pt x="134965" y="478394"/>
                </a:cubicBezTo>
                <a:lnTo>
                  <a:pt x="0" y="343428"/>
                </a:lnTo>
                <a:lnTo>
                  <a:pt x="0" y="343338"/>
                </a:lnTo>
                <a:lnTo>
                  <a:pt x="135010" y="478348"/>
                </a:lnTo>
                <a:cubicBezTo>
                  <a:pt x="150331" y="462336"/>
                  <a:pt x="159597" y="440590"/>
                  <a:pt x="159597" y="416679"/>
                </a:cubicBezTo>
                <a:cubicBezTo>
                  <a:pt x="159597" y="366661"/>
                  <a:pt x="119048" y="326112"/>
                  <a:pt x="69030" y="326112"/>
                </a:cubicBezTo>
                <a:cubicBezTo>
                  <a:pt x="49952" y="326478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2"/>
                  <a:pt x="0" y="230790"/>
                </a:cubicBezTo>
                <a:lnTo>
                  <a:pt x="0" y="212689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6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19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5"/>
                </a:lnTo>
                <a:cubicBezTo>
                  <a:pt x="118953" y="46084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79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09"/>
                  <a:pt x="72986" y="25009"/>
                </a:cubicBezTo>
                <a:cubicBezTo>
                  <a:pt x="100237" y="25009"/>
                  <a:pt x="124986" y="35715"/>
                  <a:pt x="143120" y="53296"/>
                </a:cubicBezTo>
                <a:lnTo>
                  <a:pt x="143120" y="53296"/>
                </a:lnTo>
                <a:cubicBezTo>
                  <a:pt x="160701" y="71429"/>
                  <a:pt x="171406" y="96179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5"/>
                  <a:pt x="203250" y="200306"/>
                </a:cubicBezTo>
                <a:cubicBezTo>
                  <a:pt x="222519" y="219574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02" name="Oval 1651"/>
          <p:cNvSpPr/>
          <p:nvPr/>
        </p:nvSpPr>
        <p:spPr>
          <a:xfrm>
            <a:off x="812619" y="4561319"/>
            <a:ext cx="11030995" cy="10682"/>
          </a:xfrm>
          <a:custGeom>
            <a:avLst/>
            <a:gdLst/>
            <a:ahLst/>
            <a:cxnLst/>
            <a:rect l="l" t="t" r="r" b="b"/>
            <a:pathLst>
              <a:path w="11030995" h="10682">
                <a:moveTo>
                  <a:pt x="10992007" y="0"/>
                </a:moveTo>
                <a:cubicBezTo>
                  <a:pt x="11006265" y="0"/>
                  <a:pt x="11019702" y="3516"/>
                  <a:pt x="11030995" y="10682"/>
                </a:cubicBezTo>
                <a:lnTo>
                  <a:pt x="10953019" y="10682"/>
                </a:lnTo>
                <a:cubicBezTo>
                  <a:pt x="10964312" y="3516"/>
                  <a:pt x="10977749" y="0"/>
                  <a:pt x="10992007" y="0"/>
                </a:cubicBezTo>
                <a:close/>
                <a:moveTo>
                  <a:pt x="10149468" y="0"/>
                </a:moveTo>
                <a:cubicBezTo>
                  <a:pt x="10163726" y="0"/>
                  <a:pt x="10177163" y="3516"/>
                  <a:pt x="10188456" y="10682"/>
                </a:cubicBezTo>
                <a:lnTo>
                  <a:pt x="10110480" y="10682"/>
                </a:lnTo>
                <a:cubicBezTo>
                  <a:pt x="10121773" y="3516"/>
                  <a:pt x="10135210" y="0"/>
                  <a:pt x="10149468" y="0"/>
                </a:cubicBezTo>
                <a:close/>
                <a:moveTo>
                  <a:pt x="9306928" y="0"/>
                </a:moveTo>
                <a:cubicBezTo>
                  <a:pt x="9321186" y="0"/>
                  <a:pt x="9334623" y="3516"/>
                  <a:pt x="9345916" y="10682"/>
                </a:cubicBezTo>
                <a:lnTo>
                  <a:pt x="9267940" y="10682"/>
                </a:lnTo>
                <a:cubicBezTo>
                  <a:pt x="9279233" y="3516"/>
                  <a:pt x="9292670" y="0"/>
                  <a:pt x="9306928" y="0"/>
                </a:cubicBezTo>
                <a:close/>
                <a:moveTo>
                  <a:pt x="8464388" y="0"/>
                </a:moveTo>
                <a:cubicBezTo>
                  <a:pt x="8478646" y="0"/>
                  <a:pt x="8492083" y="3516"/>
                  <a:pt x="8503376" y="10682"/>
                </a:cubicBezTo>
                <a:lnTo>
                  <a:pt x="8425400" y="10682"/>
                </a:lnTo>
                <a:cubicBezTo>
                  <a:pt x="8436693" y="3516"/>
                  <a:pt x="8450130" y="0"/>
                  <a:pt x="8464388" y="0"/>
                </a:cubicBezTo>
                <a:close/>
                <a:moveTo>
                  <a:pt x="7621848" y="0"/>
                </a:moveTo>
                <a:cubicBezTo>
                  <a:pt x="7636106" y="0"/>
                  <a:pt x="7649543" y="3516"/>
                  <a:pt x="7660836" y="10682"/>
                </a:cubicBezTo>
                <a:lnTo>
                  <a:pt x="7582860" y="10682"/>
                </a:lnTo>
                <a:cubicBezTo>
                  <a:pt x="7594153" y="3516"/>
                  <a:pt x="7607590" y="0"/>
                  <a:pt x="7621848" y="0"/>
                </a:cubicBezTo>
                <a:close/>
                <a:moveTo>
                  <a:pt x="6779308" y="0"/>
                </a:moveTo>
                <a:cubicBezTo>
                  <a:pt x="6793566" y="0"/>
                  <a:pt x="6807003" y="3516"/>
                  <a:pt x="6818296" y="10682"/>
                </a:cubicBezTo>
                <a:lnTo>
                  <a:pt x="6740320" y="10682"/>
                </a:lnTo>
                <a:cubicBezTo>
                  <a:pt x="6751613" y="3516"/>
                  <a:pt x="6765050" y="0"/>
                  <a:pt x="6779308" y="0"/>
                </a:cubicBezTo>
                <a:close/>
                <a:moveTo>
                  <a:pt x="5936768" y="0"/>
                </a:moveTo>
                <a:cubicBezTo>
                  <a:pt x="5951026" y="0"/>
                  <a:pt x="5964463" y="3516"/>
                  <a:pt x="5975757" y="10682"/>
                </a:cubicBezTo>
                <a:lnTo>
                  <a:pt x="5897780" y="10682"/>
                </a:lnTo>
                <a:cubicBezTo>
                  <a:pt x="5909073" y="3516"/>
                  <a:pt x="5922510" y="0"/>
                  <a:pt x="5936768" y="0"/>
                </a:cubicBezTo>
                <a:close/>
                <a:moveTo>
                  <a:pt x="5094228" y="0"/>
                </a:moveTo>
                <a:cubicBezTo>
                  <a:pt x="5108486" y="0"/>
                  <a:pt x="5121923" y="3516"/>
                  <a:pt x="5133217" y="10682"/>
                </a:cubicBezTo>
                <a:lnTo>
                  <a:pt x="5055240" y="10682"/>
                </a:lnTo>
                <a:cubicBezTo>
                  <a:pt x="5066533" y="3516"/>
                  <a:pt x="5079970" y="0"/>
                  <a:pt x="5094228" y="0"/>
                </a:cubicBezTo>
                <a:close/>
                <a:moveTo>
                  <a:pt x="4251688" y="0"/>
                </a:moveTo>
                <a:cubicBezTo>
                  <a:pt x="4265946" y="0"/>
                  <a:pt x="4279383" y="3516"/>
                  <a:pt x="4290676" y="10682"/>
                </a:cubicBezTo>
                <a:lnTo>
                  <a:pt x="4212700" y="10682"/>
                </a:lnTo>
                <a:cubicBezTo>
                  <a:pt x="4223993" y="3516"/>
                  <a:pt x="4237430" y="0"/>
                  <a:pt x="4251688" y="0"/>
                </a:cubicBezTo>
                <a:close/>
                <a:moveTo>
                  <a:pt x="3409148" y="0"/>
                </a:moveTo>
                <a:cubicBezTo>
                  <a:pt x="3423406" y="0"/>
                  <a:pt x="3436843" y="3516"/>
                  <a:pt x="3448136" y="10682"/>
                </a:cubicBezTo>
                <a:lnTo>
                  <a:pt x="3370160" y="10682"/>
                </a:lnTo>
                <a:cubicBezTo>
                  <a:pt x="3381453" y="3516"/>
                  <a:pt x="3394890" y="0"/>
                  <a:pt x="3409148" y="0"/>
                </a:cubicBezTo>
                <a:close/>
                <a:moveTo>
                  <a:pt x="2566608" y="0"/>
                </a:moveTo>
                <a:cubicBezTo>
                  <a:pt x="2580866" y="0"/>
                  <a:pt x="2594303" y="3516"/>
                  <a:pt x="2605596" y="10682"/>
                </a:cubicBezTo>
                <a:lnTo>
                  <a:pt x="2527620" y="10682"/>
                </a:lnTo>
                <a:cubicBezTo>
                  <a:pt x="2538913" y="3516"/>
                  <a:pt x="2552350" y="0"/>
                  <a:pt x="2566608" y="0"/>
                </a:cubicBezTo>
                <a:close/>
                <a:moveTo>
                  <a:pt x="1724068" y="0"/>
                </a:moveTo>
                <a:cubicBezTo>
                  <a:pt x="1738326" y="0"/>
                  <a:pt x="1751763" y="3516"/>
                  <a:pt x="1763056" y="10682"/>
                </a:cubicBezTo>
                <a:lnTo>
                  <a:pt x="1685080" y="10682"/>
                </a:lnTo>
                <a:cubicBezTo>
                  <a:pt x="1696373" y="3516"/>
                  <a:pt x="1709810" y="0"/>
                  <a:pt x="1724068" y="0"/>
                </a:cubicBezTo>
                <a:close/>
                <a:moveTo>
                  <a:pt x="881528" y="0"/>
                </a:moveTo>
                <a:cubicBezTo>
                  <a:pt x="895786" y="0"/>
                  <a:pt x="909223" y="3516"/>
                  <a:pt x="920516" y="10682"/>
                </a:cubicBezTo>
                <a:lnTo>
                  <a:pt x="842540" y="10682"/>
                </a:lnTo>
                <a:cubicBezTo>
                  <a:pt x="853833" y="3516"/>
                  <a:pt x="867270" y="0"/>
                  <a:pt x="881528" y="0"/>
                </a:cubicBezTo>
                <a:close/>
                <a:moveTo>
                  <a:pt x="38988" y="0"/>
                </a:moveTo>
                <a:cubicBezTo>
                  <a:pt x="53246" y="0"/>
                  <a:pt x="66683" y="3516"/>
                  <a:pt x="77976" y="10682"/>
                </a:cubicBezTo>
                <a:lnTo>
                  <a:pt x="0" y="10682"/>
                </a:lnTo>
                <a:cubicBezTo>
                  <a:pt x="11293" y="3516"/>
                  <a:pt x="24730" y="0"/>
                  <a:pt x="3898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03" name="Oval 902"/>
          <p:cNvSpPr/>
          <p:nvPr/>
        </p:nvSpPr>
        <p:spPr>
          <a:xfrm>
            <a:off x="712049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04" name="Oval 903"/>
          <p:cNvSpPr/>
          <p:nvPr/>
        </p:nvSpPr>
        <p:spPr>
          <a:xfrm>
            <a:off x="37745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05" name="Oval 904"/>
          <p:cNvSpPr/>
          <p:nvPr/>
        </p:nvSpPr>
        <p:spPr>
          <a:xfrm>
            <a:off x="122033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06" name="Oval 905"/>
          <p:cNvSpPr/>
          <p:nvPr/>
        </p:nvSpPr>
        <p:spPr>
          <a:xfrm>
            <a:off x="206321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07" name="Oval 906"/>
          <p:cNvSpPr/>
          <p:nvPr/>
        </p:nvSpPr>
        <p:spPr>
          <a:xfrm>
            <a:off x="290609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08" name="Oval 907"/>
          <p:cNvSpPr/>
          <p:nvPr/>
        </p:nvSpPr>
        <p:spPr>
          <a:xfrm>
            <a:off x="374897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09" name="Oval 908"/>
          <p:cNvSpPr/>
          <p:nvPr/>
        </p:nvSpPr>
        <p:spPr>
          <a:xfrm>
            <a:off x="459185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10" name="Oval 909"/>
          <p:cNvSpPr/>
          <p:nvPr/>
        </p:nvSpPr>
        <p:spPr>
          <a:xfrm>
            <a:off x="543473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11" name="Oval 910"/>
          <p:cNvSpPr/>
          <p:nvPr/>
        </p:nvSpPr>
        <p:spPr>
          <a:xfrm>
            <a:off x="627761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12" name="Oval 911"/>
          <p:cNvSpPr/>
          <p:nvPr/>
        </p:nvSpPr>
        <p:spPr>
          <a:xfrm>
            <a:off x="880625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13" name="Oval 912"/>
          <p:cNvSpPr/>
          <p:nvPr/>
        </p:nvSpPr>
        <p:spPr>
          <a:xfrm>
            <a:off x="796337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14" name="Oval 913"/>
          <p:cNvSpPr/>
          <p:nvPr/>
        </p:nvSpPr>
        <p:spPr>
          <a:xfrm>
            <a:off x="1049201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15" name="Oval 914"/>
          <p:cNvSpPr/>
          <p:nvPr/>
        </p:nvSpPr>
        <p:spPr>
          <a:xfrm>
            <a:off x="964913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16" name="Oval 915"/>
          <p:cNvSpPr/>
          <p:nvPr/>
        </p:nvSpPr>
        <p:spPr>
          <a:xfrm>
            <a:off x="1133489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17" name="Oval 916"/>
          <p:cNvSpPr/>
          <p:nvPr/>
        </p:nvSpPr>
        <p:spPr>
          <a:xfrm>
            <a:off x="712049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18" name="Oval 917"/>
          <p:cNvSpPr/>
          <p:nvPr/>
        </p:nvSpPr>
        <p:spPr>
          <a:xfrm>
            <a:off x="37745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19" name="Oval 918"/>
          <p:cNvSpPr/>
          <p:nvPr/>
        </p:nvSpPr>
        <p:spPr>
          <a:xfrm>
            <a:off x="122033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20" name="Oval 919"/>
          <p:cNvSpPr/>
          <p:nvPr/>
        </p:nvSpPr>
        <p:spPr>
          <a:xfrm>
            <a:off x="206321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21" name="Oval 920"/>
          <p:cNvSpPr/>
          <p:nvPr/>
        </p:nvSpPr>
        <p:spPr>
          <a:xfrm>
            <a:off x="290609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22" name="Oval 921"/>
          <p:cNvSpPr/>
          <p:nvPr/>
        </p:nvSpPr>
        <p:spPr>
          <a:xfrm>
            <a:off x="374897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23" name="Oval 922"/>
          <p:cNvSpPr/>
          <p:nvPr/>
        </p:nvSpPr>
        <p:spPr>
          <a:xfrm>
            <a:off x="459185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24" name="Oval 923"/>
          <p:cNvSpPr/>
          <p:nvPr/>
        </p:nvSpPr>
        <p:spPr>
          <a:xfrm>
            <a:off x="543473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25" name="Oval 924"/>
          <p:cNvSpPr/>
          <p:nvPr/>
        </p:nvSpPr>
        <p:spPr>
          <a:xfrm>
            <a:off x="627761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26" name="Oval 925"/>
          <p:cNvSpPr/>
          <p:nvPr/>
        </p:nvSpPr>
        <p:spPr>
          <a:xfrm>
            <a:off x="880625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27" name="Oval 926"/>
          <p:cNvSpPr/>
          <p:nvPr/>
        </p:nvSpPr>
        <p:spPr>
          <a:xfrm>
            <a:off x="796337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28" name="Oval 927"/>
          <p:cNvSpPr/>
          <p:nvPr/>
        </p:nvSpPr>
        <p:spPr>
          <a:xfrm>
            <a:off x="1049201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29" name="Oval 928"/>
          <p:cNvSpPr/>
          <p:nvPr/>
        </p:nvSpPr>
        <p:spPr>
          <a:xfrm>
            <a:off x="964913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30" name="Oval 929"/>
          <p:cNvSpPr/>
          <p:nvPr/>
        </p:nvSpPr>
        <p:spPr>
          <a:xfrm>
            <a:off x="1133489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31" name="Oval 930"/>
          <p:cNvSpPr/>
          <p:nvPr/>
        </p:nvSpPr>
        <p:spPr>
          <a:xfrm>
            <a:off x="712049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32" name="Oval 931"/>
          <p:cNvSpPr/>
          <p:nvPr/>
        </p:nvSpPr>
        <p:spPr>
          <a:xfrm>
            <a:off x="37745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33" name="Oval 932"/>
          <p:cNvSpPr/>
          <p:nvPr/>
        </p:nvSpPr>
        <p:spPr>
          <a:xfrm>
            <a:off x="122033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34" name="Oval 933"/>
          <p:cNvSpPr/>
          <p:nvPr/>
        </p:nvSpPr>
        <p:spPr>
          <a:xfrm>
            <a:off x="206321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35" name="Oval 934"/>
          <p:cNvSpPr/>
          <p:nvPr/>
        </p:nvSpPr>
        <p:spPr>
          <a:xfrm>
            <a:off x="290609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36" name="Oval 935"/>
          <p:cNvSpPr/>
          <p:nvPr/>
        </p:nvSpPr>
        <p:spPr>
          <a:xfrm>
            <a:off x="374897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37" name="Oval 936"/>
          <p:cNvSpPr/>
          <p:nvPr/>
        </p:nvSpPr>
        <p:spPr>
          <a:xfrm>
            <a:off x="459185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38" name="Oval 937"/>
          <p:cNvSpPr/>
          <p:nvPr/>
        </p:nvSpPr>
        <p:spPr>
          <a:xfrm>
            <a:off x="543473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39" name="Oval 938"/>
          <p:cNvSpPr/>
          <p:nvPr/>
        </p:nvSpPr>
        <p:spPr>
          <a:xfrm>
            <a:off x="627761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40" name="Oval 939"/>
          <p:cNvSpPr/>
          <p:nvPr/>
        </p:nvSpPr>
        <p:spPr>
          <a:xfrm>
            <a:off x="880625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41" name="Oval 940"/>
          <p:cNvSpPr/>
          <p:nvPr/>
        </p:nvSpPr>
        <p:spPr>
          <a:xfrm>
            <a:off x="796337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42" name="Oval 941"/>
          <p:cNvSpPr/>
          <p:nvPr/>
        </p:nvSpPr>
        <p:spPr>
          <a:xfrm>
            <a:off x="1049201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43" name="Oval 942"/>
          <p:cNvSpPr/>
          <p:nvPr/>
        </p:nvSpPr>
        <p:spPr>
          <a:xfrm>
            <a:off x="964913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44" name="Oval 943"/>
          <p:cNvSpPr/>
          <p:nvPr/>
        </p:nvSpPr>
        <p:spPr>
          <a:xfrm>
            <a:off x="1133489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45" name="Oval 944"/>
          <p:cNvSpPr/>
          <p:nvPr/>
        </p:nvSpPr>
        <p:spPr>
          <a:xfrm>
            <a:off x="712049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46" name="Oval 945"/>
          <p:cNvSpPr/>
          <p:nvPr/>
        </p:nvSpPr>
        <p:spPr>
          <a:xfrm>
            <a:off x="37745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47" name="Oval 946"/>
          <p:cNvSpPr/>
          <p:nvPr/>
        </p:nvSpPr>
        <p:spPr>
          <a:xfrm>
            <a:off x="122033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48" name="Oval 947"/>
          <p:cNvSpPr/>
          <p:nvPr/>
        </p:nvSpPr>
        <p:spPr>
          <a:xfrm>
            <a:off x="206321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49" name="Oval 948"/>
          <p:cNvSpPr/>
          <p:nvPr/>
        </p:nvSpPr>
        <p:spPr>
          <a:xfrm>
            <a:off x="290609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50" name="Oval 949"/>
          <p:cNvSpPr/>
          <p:nvPr/>
        </p:nvSpPr>
        <p:spPr>
          <a:xfrm>
            <a:off x="374897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51" name="Oval 950"/>
          <p:cNvSpPr/>
          <p:nvPr/>
        </p:nvSpPr>
        <p:spPr>
          <a:xfrm>
            <a:off x="459185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52" name="Oval 951"/>
          <p:cNvSpPr/>
          <p:nvPr/>
        </p:nvSpPr>
        <p:spPr>
          <a:xfrm>
            <a:off x="543473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53" name="Oval 952"/>
          <p:cNvSpPr/>
          <p:nvPr/>
        </p:nvSpPr>
        <p:spPr>
          <a:xfrm>
            <a:off x="627761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54" name="Oval 953"/>
          <p:cNvSpPr/>
          <p:nvPr/>
        </p:nvSpPr>
        <p:spPr>
          <a:xfrm>
            <a:off x="880625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55" name="Oval 954"/>
          <p:cNvSpPr/>
          <p:nvPr/>
        </p:nvSpPr>
        <p:spPr>
          <a:xfrm>
            <a:off x="796337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56" name="Oval 955"/>
          <p:cNvSpPr/>
          <p:nvPr/>
        </p:nvSpPr>
        <p:spPr>
          <a:xfrm>
            <a:off x="1049201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57" name="Oval 956"/>
          <p:cNvSpPr/>
          <p:nvPr/>
        </p:nvSpPr>
        <p:spPr>
          <a:xfrm>
            <a:off x="964913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58" name="Oval 957"/>
          <p:cNvSpPr/>
          <p:nvPr/>
        </p:nvSpPr>
        <p:spPr>
          <a:xfrm>
            <a:off x="1133489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59" name="Oval 958"/>
          <p:cNvSpPr/>
          <p:nvPr/>
        </p:nvSpPr>
        <p:spPr>
          <a:xfrm>
            <a:off x="712049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60" name="Oval 959"/>
          <p:cNvSpPr/>
          <p:nvPr/>
        </p:nvSpPr>
        <p:spPr>
          <a:xfrm>
            <a:off x="37745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61" name="Oval 960"/>
          <p:cNvSpPr/>
          <p:nvPr/>
        </p:nvSpPr>
        <p:spPr>
          <a:xfrm>
            <a:off x="122033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62" name="Oval 961"/>
          <p:cNvSpPr/>
          <p:nvPr/>
        </p:nvSpPr>
        <p:spPr>
          <a:xfrm>
            <a:off x="206321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63" name="Oval 962"/>
          <p:cNvSpPr/>
          <p:nvPr/>
        </p:nvSpPr>
        <p:spPr>
          <a:xfrm>
            <a:off x="290609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64" name="Oval 963"/>
          <p:cNvSpPr/>
          <p:nvPr/>
        </p:nvSpPr>
        <p:spPr>
          <a:xfrm>
            <a:off x="374897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65" name="Oval 964"/>
          <p:cNvSpPr/>
          <p:nvPr/>
        </p:nvSpPr>
        <p:spPr>
          <a:xfrm>
            <a:off x="459185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66" name="Oval 965"/>
          <p:cNvSpPr/>
          <p:nvPr/>
        </p:nvSpPr>
        <p:spPr>
          <a:xfrm>
            <a:off x="543473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67" name="Oval 966"/>
          <p:cNvSpPr/>
          <p:nvPr/>
        </p:nvSpPr>
        <p:spPr>
          <a:xfrm>
            <a:off x="627761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68" name="Oval 967"/>
          <p:cNvSpPr/>
          <p:nvPr/>
        </p:nvSpPr>
        <p:spPr>
          <a:xfrm>
            <a:off x="880625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69" name="Oval 968"/>
          <p:cNvSpPr/>
          <p:nvPr/>
        </p:nvSpPr>
        <p:spPr>
          <a:xfrm>
            <a:off x="796337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70" name="Oval 969"/>
          <p:cNvSpPr/>
          <p:nvPr/>
        </p:nvSpPr>
        <p:spPr>
          <a:xfrm>
            <a:off x="1049201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71" name="Oval 970"/>
          <p:cNvSpPr/>
          <p:nvPr/>
        </p:nvSpPr>
        <p:spPr>
          <a:xfrm>
            <a:off x="964913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72" name="Oval 971"/>
          <p:cNvSpPr/>
          <p:nvPr/>
        </p:nvSpPr>
        <p:spPr>
          <a:xfrm>
            <a:off x="1133489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tIns="45720" rIns="91440" bIns="4572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5/27/2014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5662047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8" y="2286000"/>
            <a:ext cx="4754880" cy="402336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5/27/2014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1775074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3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89320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89320" y="2967788"/>
            <a:ext cx="4754880" cy="3341572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5/27/2014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5265454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5/27/2014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9679400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5/27/2014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159750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5/27/2014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0993969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3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16CA0-919D-4A49-9C8A-62FDFB3A5183}" type="datetimeFigureOut">
              <a:rPr lang="en-US" smtClean="0"/>
              <a:pPr/>
              <a:t>5/27/2014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E5644-1E61-4311-A31E-84CB9C7AA8A9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3793338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5/27/2014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3871441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0" y="762000"/>
            <a:ext cx="7581900" cy="54102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5/27/2014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1064700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1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8" y="6470704"/>
            <a:ext cx="2154142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96DFF08F-DC6B-4601-B491-B0F83F6DD2DA}" type="datetimeFigureOut">
              <a:rPr lang="en-US" smtClean="0"/>
              <a:pPr/>
              <a:t>5/27/2014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8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4" y="6470704"/>
            <a:ext cx="973666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0841907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8" r:id="rId1"/>
    <p:sldLayoutId id="2147483729" r:id="rId2"/>
    <p:sldLayoutId id="2147483730" r:id="rId3"/>
    <p:sldLayoutId id="2147483731" r:id="rId4"/>
    <p:sldLayoutId id="2147483732" r:id="rId5"/>
    <p:sldLayoutId id="2147483733" r:id="rId6"/>
    <p:sldLayoutId id="2147483734" r:id="rId7"/>
    <p:sldLayoutId id="2147483735" r:id="rId8"/>
    <p:sldLayoutId id="2147483736" r:id="rId9"/>
    <p:sldLayoutId id="2147483737" r:id="rId10"/>
    <p:sldLayoutId id="2147483738" r:id="rId11"/>
  </p:sldLayoutIdLst>
  <p:txStyles>
    <p:titleStyle>
      <a:lvl1pPr algn="l" defTabSz="914400" rtl="0" eaLnBrk="1" latinLnBrk="1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1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3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894521" y="834887"/>
            <a:ext cx="2315817" cy="9144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3280311" y="834887"/>
            <a:ext cx="8378288" cy="9144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22808" y="1076007"/>
            <a:ext cx="2963305" cy="498149"/>
          </a:xfrm>
        </p:spPr>
        <p:txBody>
          <a:bodyPr>
            <a:normAutofit/>
          </a:bodyPr>
          <a:lstStyle/>
          <a:p>
            <a:r>
              <a:rPr lang="ko-KR" altLang="en-US" sz="240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시연 및 시식</a:t>
            </a:r>
            <a:endParaRPr lang="ko-KR" altLang="en-US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" name="제목 1"/>
          <p:cNvSpPr txBox="1">
            <a:spLocks/>
          </p:cNvSpPr>
          <p:nvPr/>
        </p:nvSpPr>
        <p:spPr>
          <a:xfrm>
            <a:off x="3280311" y="1125705"/>
            <a:ext cx="7503646" cy="3987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80000"/>
              </a:lnSpc>
              <a:spcBef>
                <a:spcPct val="0"/>
              </a:spcBef>
              <a:buNone/>
              <a:defRPr sz="5000" kern="1200" cap="all" spc="100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시연</a:t>
            </a:r>
            <a:r>
              <a:rPr lang="en-US" altLang="ko-KR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시식일정 및 진행</a:t>
            </a:r>
            <a:endParaRPr lang="ko-KR" altLang="en-US" sz="24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805206" y="1821130"/>
            <a:ext cx="80406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 smtClean="0">
                <a:solidFill>
                  <a:srgbClr val="D6561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▶행사기간 중 주말 및 공휴일</a:t>
            </a:r>
            <a:r>
              <a:rPr lang="en-US" altLang="ko-KR" sz="1600" dirty="0" smtClean="0">
                <a:solidFill>
                  <a:srgbClr val="D6561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11:00, 15:30 </a:t>
            </a:r>
            <a:r>
              <a:rPr lang="ko-KR" altLang="en-US" sz="1600" dirty="0" smtClean="0">
                <a:solidFill>
                  <a:srgbClr val="D6561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시연 및 시식 진행</a:t>
            </a:r>
            <a:endParaRPr lang="en-US" altLang="ko-KR" sz="1600" dirty="0">
              <a:solidFill>
                <a:srgbClr val="D6561C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805206" y="2237381"/>
            <a:ext cx="80406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 smtClean="0">
                <a:solidFill>
                  <a:srgbClr val="D6561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▶진행세부사항 </a:t>
            </a:r>
            <a:r>
              <a:rPr lang="en-US" altLang="ko-KR" sz="1600" dirty="0" smtClean="0">
                <a:solidFill>
                  <a:srgbClr val="D6561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100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세부일정은 현장 상황에 따라 변동될 수 있습니다</a:t>
            </a:r>
            <a:r>
              <a:rPr lang="en-US" altLang="ko-KR" sz="1100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endParaRPr lang="en-US" altLang="ko-KR" sz="1100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805067323"/>
              </p:ext>
            </p:extLst>
          </p:nvPr>
        </p:nvGraphicFramePr>
        <p:xfrm>
          <a:off x="894521" y="2575935"/>
          <a:ext cx="10774018" cy="32273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1601"/>
                <a:gridCol w="2623930"/>
                <a:gridCol w="2991678"/>
                <a:gridCol w="3786809"/>
              </a:tblGrid>
              <a:tr h="48414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요일</a:t>
                      </a:r>
                      <a:endParaRPr lang="ko-KR" altLang="en-US" sz="14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시연요리</a:t>
                      </a:r>
                      <a:r>
                        <a:rPr lang="en-US" altLang="ko-KR" sz="14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오전</a:t>
                      </a:r>
                      <a:r>
                        <a:rPr lang="en-US" altLang="ko-KR" sz="14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4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오후 </a:t>
                      </a:r>
                      <a:r>
                        <a:rPr lang="en-US" altLang="ko-KR" sz="14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 2</a:t>
                      </a:r>
                      <a:r>
                        <a:rPr lang="ko-KR" altLang="en-US" sz="14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회</a:t>
                      </a:r>
                      <a:r>
                        <a:rPr lang="en-US" altLang="ko-KR" sz="14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시식음식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기타</a:t>
                      </a:r>
                      <a:endParaRPr lang="ko-KR" altLang="en-US" sz="14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</a:tr>
              <a:tr h="44716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 smtClean="0">
                          <a:solidFill>
                            <a:srgbClr val="FFFF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</a:t>
                      </a:r>
                      <a:r>
                        <a:rPr lang="ko-KR" altLang="en-US" sz="1400" b="0" dirty="0" smtClean="0">
                          <a:solidFill>
                            <a:srgbClr val="FFFF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월 </a:t>
                      </a:r>
                      <a:r>
                        <a:rPr lang="en-US" altLang="ko-KR" sz="1400" b="0" dirty="0" smtClean="0">
                          <a:solidFill>
                            <a:srgbClr val="FFFF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24</a:t>
                      </a:r>
                      <a:r>
                        <a:rPr lang="ko-KR" altLang="en-US" sz="1400" b="0" dirty="0" smtClean="0">
                          <a:solidFill>
                            <a:srgbClr val="FFFF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 </a:t>
                      </a:r>
                      <a:r>
                        <a:rPr lang="en-US" altLang="ko-KR" sz="1400" b="0" dirty="0" smtClean="0">
                          <a:solidFill>
                            <a:srgbClr val="FFFF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0" dirty="0" smtClean="0">
                          <a:solidFill>
                            <a:srgbClr val="FFFF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토</a:t>
                      </a:r>
                      <a:r>
                        <a:rPr lang="en-US" altLang="ko-KR" sz="1400" b="0" dirty="0" smtClean="0">
                          <a:solidFill>
                            <a:srgbClr val="FFFF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0" dirty="0" smtClean="0">
                        <a:solidFill>
                          <a:srgbClr val="FFFF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초교탕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+</a:t>
                      </a:r>
                      <a:r>
                        <a:rPr lang="ko-KR" altLang="en-US" sz="1200" b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메밀총떡</a:t>
                      </a:r>
                      <a:endParaRPr lang="ko-KR" altLang="en-US" sz="1200" b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/>
                      <a:endParaRPr lang="ko-KR" altLang="en-US" sz="12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초교탕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+</a:t>
                      </a:r>
                      <a:r>
                        <a:rPr lang="ko-KR" altLang="en-US" sz="1200" b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메밀총떡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+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오미자화채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6">
                  <a:txBody>
                    <a:bodyPr/>
                    <a:lstStyle/>
                    <a:p>
                      <a:pPr algn="l" latinLnBrk="1"/>
                      <a:endParaRPr lang="en-US" altLang="ko-KR" sz="10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l" latinLnBrk="1"/>
                      <a:endParaRPr lang="en-US" altLang="ko-KR" sz="10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l" latinLnBrk="1"/>
                      <a:endParaRPr lang="en-US" altLang="ko-KR" sz="10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l" latinLnBrk="1"/>
                      <a:endParaRPr lang="en-US" altLang="ko-KR" sz="10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l" latinLnBrk="1"/>
                      <a:endParaRPr lang="en-US" altLang="ko-KR" sz="10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l" latinLnBrk="1"/>
                      <a:endParaRPr lang="en-US" altLang="ko-KR" sz="10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l" latinLnBrk="1">
                        <a:lnSpc>
                          <a:spcPct val="120000"/>
                        </a:lnSpc>
                      </a:pPr>
                      <a:r>
                        <a:rPr lang="en-US" altLang="ko-KR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*</a:t>
                      </a:r>
                      <a:r>
                        <a:rPr lang="ko-KR" altLang="en-US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참가인원</a:t>
                      </a:r>
                      <a:r>
                        <a:rPr lang="en-US" altLang="ko-KR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 </a:t>
                      </a:r>
                      <a:r>
                        <a:rPr lang="ko-KR" altLang="en-US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현장 선착순 </a:t>
                      </a:r>
                      <a:r>
                        <a:rPr lang="en-US" altLang="ko-KR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</a:t>
                      </a:r>
                      <a:r>
                        <a:rPr lang="ko-KR" altLang="en-US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인에 한함</a:t>
                      </a:r>
                      <a:endParaRPr lang="en-US" altLang="ko-KR" sz="10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l" latinLnBrk="1">
                        <a:lnSpc>
                          <a:spcPct val="120000"/>
                        </a:lnSpc>
                      </a:pPr>
                      <a:r>
                        <a:rPr lang="en-US" altLang="ko-KR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*</a:t>
                      </a:r>
                      <a:r>
                        <a:rPr lang="ko-KR" altLang="en-US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오후 시연∙시식 행사는 </a:t>
                      </a:r>
                      <a:r>
                        <a:rPr lang="en-US" altLang="ko-KR" sz="1100" b="1" dirty="0" smtClean="0">
                          <a:solidFill>
                            <a:srgbClr val="C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“</a:t>
                      </a:r>
                      <a:r>
                        <a:rPr lang="ko-KR" altLang="en-US" sz="1100" b="1" dirty="0" smtClean="0">
                          <a:solidFill>
                            <a:srgbClr val="C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약초 전문가가 들려주는 우리 꽃 ∙우리 약초 이야기</a:t>
                      </a:r>
                      <a:r>
                        <a:rPr lang="en-US" altLang="ko-KR" sz="1100" b="1" dirty="0" smtClean="0">
                          <a:solidFill>
                            <a:srgbClr val="C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” </a:t>
                      </a:r>
                      <a:r>
                        <a:rPr lang="ko-KR" altLang="en-US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교육프로그램 참가자 대상으로 연계하여 진행</a:t>
                      </a:r>
                      <a:endParaRPr lang="en-US" altLang="ko-KR" sz="10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44716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 smtClean="0">
                          <a:solidFill>
                            <a:srgbClr val="FFFF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</a:t>
                      </a:r>
                      <a:r>
                        <a:rPr lang="ko-KR" altLang="en-US" sz="1400" b="0" dirty="0" smtClean="0">
                          <a:solidFill>
                            <a:srgbClr val="FFFF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월 </a:t>
                      </a:r>
                      <a:r>
                        <a:rPr lang="en-US" altLang="ko-KR" sz="1400" b="0" dirty="0" smtClean="0">
                          <a:solidFill>
                            <a:srgbClr val="FFFF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</a:t>
                      </a:r>
                      <a:r>
                        <a:rPr lang="ko-KR" altLang="en-US" sz="1400" b="0" dirty="0" smtClean="0">
                          <a:solidFill>
                            <a:srgbClr val="FFFF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 </a:t>
                      </a:r>
                      <a:r>
                        <a:rPr lang="en-US" altLang="ko-KR" sz="1400" b="0" dirty="0" smtClean="0">
                          <a:solidFill>
                            <a:srgbClr val="FFFF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0" dirty="0" smtClean="0">
                          <a:solidFill>
                            <a:srgbClr val="FFFF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</a:t>
                      </a:r>
                      <a:r>
                        <a:rPr lang="en-US" altLang="ko-KR" sz="1400" b="0" dirty="0" smtClean="0">
                          <a:solidFill>
                            <a:srgbClr val="FFFF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0" dirty="0" smtClean="0">
                        <a:solidFill>
                          <a:srgbClr val="FFFF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초교탕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+</a:t>
                      </a:r>
                      <a:r>
                        <a:rPr lang="ko-KR" altLang="en-US" sz="1200" b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메밀총떡</a:t>
                      </a:r>
                      <a:endParaRPr lang="ko-KR" altLang="en-US" sz="1200" b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/>
                      <a:endParaRPr lang="ko-KR" altLang="en-US" sz="12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초교탕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+</a:t>
                      </a:r>
                      <a:r>
                        <a:rPr lang="ko-KR" altLang="en-US" sz="1200" b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메밀총떡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+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오미자화채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44716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 smtClean="0">
                          <a:solidFill>
                            <a:srgbClr val="FFFF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</a:t>
                      </a:r>
                      <a:r>
                        <a:rPr lang="ko-KR" altLang="en-US" sz="1400" b="0" dirty="0" smtClean="0">
                          <a:solidFill>
                            <a:srgbClr val="FFFF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월 </a:t>
                      </a:r>
                      <a:r>
                        <a:rPr lang="en-US" altLang="ko-KR" sz="1400" b="0" dirty="0" smtClean="0">
                          <a:solidFill>
                            <a:srgbClr val="FFFF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31</a:t>
                      </a:r>
                      <a:r>
                        <a:rPr lang="ko-KR" altLang="en-US" sz="1400" b="0" dirty="0" smtClean="0">
                          <a:solidFill>
                            <a:srgbClr val="FFFF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 </a:t>
                      </a:r>
                      <a:r>
                        <a:rPr lang="en-US" altLang="ko-KR" sz="1400" b="0" dirty="0" smtClean="0">
                          <a:solidFill>
                            <a:srgbClr val="FFFF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0" dirty="0" smtClean="0">
                          <a:solidFill>
                            <a:srgbClr val="FFFF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토</a:t>
                      </a:r>
                      <a:r>
                        <a:rPr lang="en-US" altLang="ko-KR" sz="1400" b="0" dirty="0" smtClean="0">
                          <a:solidFill>
                            <a:srgbClr val="FFFF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0" dirty="0" smtClean="0">
                        <a:solidFill>
                          <a:srgbClr val="FFFF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오자죽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+</a:t>
                      </a:r>
                      <a:r>
                        <a:rPr lang="ko-KR" altLang="en-US" sz="1200" b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숭채만두</a:t>
                      </a:r>
                      <a:endParaRPr lang="ko-KR" altLang="en-US" sz="1200" b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/>
                      <a:endParaRPr lang="ko-KR" altLang="en-US" sz="12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오자죽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+</a:t>
                      </a:r>
                      <a:r>
                        <a:rPr lang="ko-KR" altLang="en-US" sz="1200" b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숭채만두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+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오미자화채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44716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 smtClean="0">
                          <a:solidFill>
                            <a:srgbClr val="FFFF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</a:t>
                      </a:r>
                      <a:r>
                        <a:rPr lang="ko-KR" altLang="en-US" sz="1400" b="0" dirty="0" smtClean="0">
                          <a:solidFill>
                            <a:srgbClr val="FFFF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월  </a:t>
                      </a:r>
                      <a:r>
                        <a:rPr lang="en-US" altLang="ko-KR" sz="1400" b="0" dirty="0" smtClean="0">
                          <a:solidFill>
                            <a:srgbClr val="FFFF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ko-KR" altLang="en-US" sz="1400" b="0" dirty="0" smtClean="0">
                          <a:solidFill>
                            <a:srgbClr val="FFFF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 </a:t>
                      </a:r>
                      <a:r>
                        <a:rPr lang="en-US" altLang="ko-KR" sz="1400" b="0" dirty="0" smtClean="0">
                          <a:solidFill>
                            <a:srgbClr val="FFFF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0" dirty="0" smtClean="0">
                          <a:solidFill>
                            <a:srgbClr val="FFFF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</a:t>
                      </a:r>
                      <a:r>
                        <a:rPr lang="en-US" altLang="ko-KR" sz="1400" b="0" dirty="0" smtClean="0">
                          <a:solidFill>
                            <a:srgbClr val="FFFF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0" dirty="0" smtClean="0">
                        <a:solidFill>
                          <a:srgbClr val="FFFF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오자죽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+</a:t>
                      </a:r>
                      <a:r>
                        <a:rPr lang="ko-KR" altLang="en-US" sz="1200" b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숭채만두</a:t>
                      </a:r>
                      <a:endParaRPr lang="ko-KR" altLang="en-US" sz="1200" b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/>
                      <a:endParaRPr lang="ko-KR" altLang="en-US" sz="12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오자죽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+</a:t>
                      </a:r>
                      <a:r>
                        <a:rPr lang="ko-KR" altLang="en-US" sz="1200" b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숭채만두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+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오미자화채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44716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</a:t>
                      </a:r>
                      <a:r>
                        <a:rPr lang="ko-KR" altLang="en-US" sz="1400" b="0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월  </a:t>
                      </a:r>
                      <a:r>
                        <a:rPr lang="en-US" altLang="ko-KR" sz="1400" b="0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  <a:r>
                        <a:rPr lang="ko-KR" altLang="en-US" sz="1400" b="0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 </a:t>
                      </a:r>
                      <a:r>
                        <a:rPr lang="en-US" altLang="ko-KR" sz="1400" b="0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0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</a:t>
                      </a:r>
                      <a:r>
                        <a:rPr lang="en-US" altLang="ko-KR" sz="1400" b="0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0" dirty="0" smtClean="0">
                        <a:solidFill>
                          <a:schemeClr val="bg1">
                            <a:lumMod val="95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초교탕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+</a:t>
                      </a:r>
                      <a:r>
                        <a:rPr lang="ko-KR" altLang="en-US" sz="1200" b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메밀총떡</a:t>
                      </a:r>
                      <a:endParaRPr lang="ko-KR" altLang="en-US" sz="1200" b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/>
                      <a:endParaRPr lang="ko-KR" altLang="en-US" sz="12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초교탕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+</a:t>
                      </a:r>
                      <a:r>
                        <a:rPr lang="ko-KR" altLang="en-US" sz="1200" b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메밀총떡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+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오미자화채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44716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 smtClean="0">
                          <a:solidFill>
                            <a:srgbClr val="FFFF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</a:t>
                      </a:r>
                      <a:r>
                        <a:rPr lang="ko-KR" altLang="en-US" sz="1400" b="0" dirty="0" smtClean="0">
                          <a:solidFill>
                            <a:srgbClr val="FFFF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월 </a:t>
                      </a:r>
                      <a:r>
                        <a:rPr lang="en-US" altLang="ko-KR" sz="1400" b="0" baseline="0" dirty="0" smtClean="0">
                          <a:solidFill>
                            <a:srgbClr val="FFFF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1400" b="0" dirty="0" smtClean="0">
                          <a:solidFill>
                            <a:srgbClr val="FFFF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</a:t>
                      </a:r>
                      <a:r>
                        <a:rPr lang="ko-KR" altLang="en-US" sz="1400" b="0" dirty="0" smtClean="0">
                          <a:solidFill>
                            <a:srgbClr val="FFFF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 </a:t>
                      </a:r>
                      <a:r>
                        <a:rPr lang="en-US" altLang="ko-KR" sz="1400" b="0" dirty="0" smtClean="0">
                          <a:solidFill>
                            <a:srgbClr val="FFFF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0" dirty="0" smtClean="0">
                          <a:solidFill>
                            <a:srgbClr val="FFFF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금</a:t>
                      </a:r>
                      <a:r>
                        <a:rPr lang="en-US" altLang="ko-KR" sz="1400" b="0" dirty="0" smtClean="0">
                          <a:solidFill>
                            <a:srgbClr val="FFFF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0" dirty="0" smtClean="0">
                        <a:solidFill>
                          <a:srgbClr val="FFFF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오자죽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+</a:t>
                      </a:r>
                      <a:r>
                        <a:rPr lang="ko-KR" altLang="en-US" sz="1200" b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숭채만두</a:t>
                      </a:r>
                      <a:endParaRPr lang="ko-KR" altLang="en-US" sz="1200" b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/>
                      <a:endParaRPr lang="ko-KR" altLang="en-US" sz="12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오자죽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+</a:t>
                      </a:r>
                      <a:r>
                        <a:rPr lang="ko-KR" altLang="en-US" sz="1200" b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숭채만두</a:t>
                      </a:r>
                      <a:r>
                        <a:rPr lang="en-US" altLang="ko-KR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+</a:t>
                      </a:r>
                      <a:r>
                        <a:rPr lang="ko-KR" altLang="en-US" sz="12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오미자화채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09608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전체">
  <a:themeElements>
    <a:clrScheme name="전체">
      <a:dk1>
        <a:sysClr val="windowText" lastClr="000000"/>
      </a:dk1>
      <a:lt1>
        <a:sysClr val="window" lastClr="FFFFFF"/>
      </a:lt1>
      <a:dk2>
        <a:srgbClr val="514949"/>
      </a:dk2>
      <a:lt2>
        <a:srgbClr val="E1E1DB"/>
      </a:lt2>
      <a:accent1>
        <a:srgbClr val="9DBFBE"/>
      </a:accent1>
      <a:accent2>
        <a:srgbClr val="DB8631"/>
      </a:accent2>
      <a:accent3>
        <a:srgbClr val="E3CC5A"/>
      </a:accent3>
      <a:accent4>
        <a:srgbClr val="ACADA8"/>
      </a:accent4>
      <a:accent5>
        <a:srgbClr val="927C61"/>
      </a:accent5>
      <a:accent6>
        <a:srgbClr val="B3B435"/>
      </a:accent6>
      <a:hlink>
        <a:srgbClr val="0000FF"/>
      </a:hlink>
      <a:folHlink>
        <a:srgbClr val="800080"/>
      </a:folHlink>
    </a:clrScheme>
    <a:fontScheme name="전체">
      <a:majorFont>
        <a:latin typeface="Tw Cen MT Condensed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전체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8000"/>
              </a:schemeClr>
              <a:schemeClr val="phClr">
                <a:shade val="89000"/>
                <a:satMod val="145000"/>
              </a:schemeClr>
            </a:duotone>
          </a:blip>
          <a:tile tx="0" ty="0" sx="32000" sy="32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</a:schemeClr>
              <a:schemeClr val="phClr">
                <a:shade val="95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ntegral" id="{3577F8C9-A904-41D8-97D2-FD898F53F20E}" vid="{B4028482-F53A-4442-AB14-9B7A43F44F9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TC103457464[[fn=분할]]</Template>
  <TotalTime>888</TotalTime>
  <Words>164</Words>
  <Application>Microsoft Office PowerPoint</Application>
  <PresentationFormat>사용자 지정</PresentationFormat>
  <Paragraphs>34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전체</vt:lpstr>
      <vt:lpstr>시연 및 시식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생태원에서 만나는 한국음식문화와 야생화</dc:title>
  <dc:creator>Jina Yoo</dc:creator>
  <cp:lastModifiedBy>USER</cp:lastModifiedBy>
  <cp:revision>46</cp:revision>
  <cp:lastPrinted>2014-05-12T09:57:31Z</cp:lastPrinted>
  <dcterms:created xsi:type="dcterms:W3CDTF">2014-05-12T05:21:35Z</dcterms:created>
  <dcterms:modified xsi:type="dcterms:W3CDTF">2014-05-27T09:01:45Z</dcterms:modified>
</cp:coreProperties>
</file>